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926" r:id="rId2"/>
    <p:sldMasterId id="2147483928" r:id="rId3"/>
  </p:sldMasterIdLst>
  <p:notesMasterIdLst>
    <p:notesMasterId r:id="rId32"/>
  </p:notesMasterIdLst>
  <p:handoutMasterIdLst>
    <p:handoutMasterId r:id="rId33"/>
  </p:handoutMasterIdLst>
  <p:sldIdLst>
    <p:sldId id="3460" r:id="rId4"/>
    <p:sldId id="3461" r:id="rId5"/>
    <p:sldId id="3476" r:id="rId6"/>
    <p:sldId id="3437" r:id="rId7"/>
    <p:sldId id="3438" r:id="rId8"/>
    <p:sldId id="3440" r:id="rId9"/>
    <p:sldId id="3441" r:id="rId10"/>
    <p:sldId id="3477" r:id="rId11"/>
    <p:sldId id="3442" r:id="rId12"/>
    <p:sldId id="3443" r:id="rId13"/>
    <p:sldId id="3463" r:id="rId14"/>
    <p:sldId id="3464" r:id="rId15"/>
    <p:sldId id="3465" r:id="rId16"/>
    <p:sldId id="3466" r:id="rId17"/>
    <p:sldId id="3467" r:id="rId18"/>
    <p:sldId id="3468" r:id="rId19"/>
    <p:sldId id="3469" r:id="rId20"/>
    <p:sldId id="3470" r:id="rId21"/>
    <p:sldId id="3471" r:id="rId22"/>
    <p:sldId id="3472" r:id="rId23"/>
    <p:sldId id="3473" r:id="rId24"/>
    <p:sldId id="3474" r:id="rId25"/>
    <p:sldId id="3475" r:id="rId26"/>
    <p:sldId id="3479" r:id="rId27"/>
    <p:sldId id="3445" r:id="rId28"/>
    <p:sldId id="3444" r:id="rId29"/>
    <p:sldId id="3459" r:id="rId30"/>
    <p:sldId id="3478" r:id="rId31"/>
  </p:sldIdLst>
  <p:sldSz cx="9144000" cy="5143500" type="screen16x9"/>
  <p:notesSz cx="7315200" cy="9601200"/>
  <p:embeddedFontLst>
    <p:embeddedFont>
      <p:font typeface="Cambria" panose="02040503050406030204" pitchFamily="18" charset="0"/>
      <p:regular r:id="rId34"/>
      <p:bold r:id="rId35"/>
      <p:italic r:id="rId36"/>
      <p:boldItalic r:id="rId37"/>
    </p:embeddedFont>
    <p:embeddedFont>
      <p:font typeface="Georgia" panose="02040502050405020303" pitchFamily="18" charset="0"/>
      <p:regular r:id="rId38"/>
      <p:bold r:id="rId39"/>
      <p:italic r:id="rId40"/>
      <p:boldItalic r:id="rId41"/>
    </p:embeddedFont>
    <p:embeddedFont>
      <p:font typeface="Gill Sans MT" panose="020B0502020104020203" pitchFamily="34" charset="77"/>
      <p:regular r:id="rId42"/>
      <p:bold r:id="rId43"/>
      <p:italic r:id="rId44"/>
      <p:boldItalic r:id="rId45"/>
    </p:embeddedFont>
    <p:embeddedFont>
      <p:font typeface="Tahoma" panose="020B0604030504040204" pitchFamily="34" charset="0"/>
      <p:regular r:id="rId46"/>
      <p:bold r:id="rId47"/>
    </p:embeddedFont>
  </p:embeddedFontLst>
  <p:defaultTextStyle>
    <a:defPPr>
      <a:defRPr lang="en-US"/>
    </a:defPPr>
    <a:lvl1pPr algn="l" rtl="0" fontAlgn="base">
      <a:spcBef>
        <a:spcPct val="0"/>
      </a:spcBef>
      <a:spcAft>
        <a:spcPct val="0"/>
      </a:spcAft>
      <a:defRPr sz="20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0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0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0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000" kern="1200">
        <a:solidFill>
          <a:schemeClr val="tx1"/>
        </a:solidFill>
        <a:latin typeface="Times New Roman" pitchFamily="18" charset="0"/>
        <a:ea typeface="+mn-ea"/>
        <a:cs typeface="Arial" pitchFamily="34" charset="0"/>
      </a:defRPr>
    </a:lvl5pPr>
    <a:lvl6pPr marL="2286000" algn="l" defTabSz="914400" rtl="0" eaLnBrk="1" latinLnBrk="0" hangingPunct="1">
      <a:defRPr sz="2000" kern="1200">
        <a:solidFill>
          <a:schemeClr val="tx1"/>
        </a:solidFill>
        <a:latin typeface="Times New Roman" pitchFamily="18" charset="0"/>
        <a:ea typeface="+mn-ea"/>
        <a:cs typeface="Arial" pitchFamily="34" charset="0"/>
      </a:defRPr>
    </a:lvl6pPr>
    <a:lvl7pPr marL="2743200" algn="l" defTabSz="914400" rtl="0" eaLnBrk="1" latinLnBrk="0" hangingPunct="1">
      <a:defRPr sz="2000" kern="1200">
        <a:solidFill>
          <a:schemeClr val="tx1"/>
        </a:solidFill>
        <a:latin typeface="Times New Roman" pitchFamily="18" charset="0"/>
        <a:ea typeface="+mn-ea"/>
        <a:cs typeface="Arial" pitchFamily="34" charset="0"/>
      </a:defRPr>
    </a:lvl7pPr>
    <a:lvl8pPr marL="3200400" algn="l" defTabSz="914400" rtl="0" eaLnBrk="1" latinLnBrk="0" hangingPunct="1">
      <a:defRPr sz="2000" kern="1200">
        <a:solidFill>
          <a:schemeClr val="tx1"/>
        </a:solidFill>
        <a:latin typeface="Times New Roman" pitchFamily="18" charset="0"/>
        <a:ea typeface="+mn-ea"/>
        <a:cs typeface="Arial" pitchFamily="34" charset="0"/>
      </a:defRPr>
    </a:lvl8pPr>
    <a:lvl9pPr marL="3657600" algn="l" defTabSz="914400" rtl="0" eaLnBrk="1" latinLnBrk="0" hangingPunct="1">
      <a:defRPr sz="20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96" userDrawn="1">
          <p15:clr>
            <a:srgbClr val="A4A3A4"/>
          </p15:clr>
        </p15:guide>
        <p15:guide id="2" pos="2880">
          <p15:clr>
            <a:srgbClr val="A4A3A4"/>
          </p15:clr>
        </p15:guide>
        <p15:guide id="3" orient="horz" pos="3239">
          <p15:clr>
            <a:srgbClr val="A4A3A4"/>
          </p15:clr>
        </p15:guide>
      </p15:sldGuideLst>
    </p:ext>
    <p:ext uri="{2D200454-40CA-4A62-9FC3-DE9A4176ACB9}">
      <p15:notesGuideLst xmlns:p15="http://schemas.microsoft.com/office/powerpoint/2012/main">
        <p15:guide id="1" orient="horz" pos="3012"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Zine Weinstein" initials="MW" lastIdx="40" clrIdx="0">
    <p:extLst>
      <p:ext uri="{19B8F6BF-5375-455C-9EA6-DF929625EA0E}">
        <p15:presenceInfo xmlns:p15="http://schemas.microsoft.com/office/powerpoint/2012/main" userId="MaxZine Weinstein" providerId="None"/>
      </p:ext>
    </p:extLst>
  </p:cmAuthor>
  <p:cmAuthor id="2" name="Reuarin, Robin" initials="RR" lastIdx="4" clrIdx="1">
    <p:extLst>
      <p:ext uri="{19B8F6BF-5375-455C-9EA6-DF929625EA0E}">
        <p15:presenceInfo xmlns:p15="http://schemas.microsoft.com/office/powerpoint/2012/main" userId="Reuarin, Robin" providerId="None"/>
      </p:ext>
    </p:extLst>
  </p:cmAuthor>
  <p:cmAuthor id="3" name="John Strand" initials="JS" lastIdx="21" clrIdx="2">
    <p:extLst>
      <p:ext uri="{19B8F6BF-5375-455C-9EA6-DF929625EA0E}">
        <p15:presenceInfo xmlns:p15="http://schemas.microsoft.com/office/powerpoint/2012/main" userId="0de105249651c17e" providerId="Windows Live"/>
      </p:ext>
    </p:extLst>
  </p:cmAuthor>
  <p:cmAuthor id="4" name="John Nalley" initials="JN" lastIdx="5" clrIdx="3">
    <p:extLst>
      <p:ext uri="{19B8F6BF-5375-455C-9EA6-DF929625EA0E}">
        <p15:presenceInfo xmlns:p15="http://schemas.microsoft.com/office/powerpoint/2012/main" userId="c99f83ea01cafa5d" providerId="Windows Live"/>
      </p:ext>
    </p:extLst>
  </p:cmAuthor>
  <p:cmAuthor id="5" name="Joshua Wright" initials="JW" lastIdx="1" clrIdx="4">
    <p:extLst>
      <p:ext uri="{19B8F6BF-5375-455C-9EA6-DF929625EA0E}">
        <p15:presenceInfo xmlns:p15="http://schemas.microsoft.com/office/powerpoint/2012/main" userId="03bd4f5cb89a46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116"/>
    <a:srgbClr val="F2F2F2"/>
    <a:srgbClr val="7F7F7F"/>
    <a:srgbClr val="BFBFBF"/>
    <a:srgbClr val="D9D9D9"/>
    <a:srgbClr val="D04510"/>
    <a:srgbClr val="B91C00"/>
    <a:srgbClr val="66FF33"/>
    <a:srgbClr val="FFCA2E"/>
    <a:srgbClr val="66FF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14" autoAdjust="0"/>
    <p:restoredTop sz="89674" autoAdjust="0"/>
  </p:normalViewPr>
  <p:slideViewPr>
    <p:cSldViewPr>
      <p:cViewPr varScale="1">
        <p:scale>
          <a:sx n="126" d="100"/>
          <a:sy n="126" d="100"/>
        </p:scale>
        <p:origin x="360" y="184"/>
      </p:cViewPr>
      <p:guideLst>
        <p:guide orient="horz" pos="2196"/>
        <p:guide pos="2880"/>
        <p:guide orient="horz" pos="32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notesViewPr>
    <p:cSldViewPr>
      <p:cViewPr varScale="1">
        <p:scale>
          <a:sx n="65" d="100"/>
          <a:sy n="65" d="100"/>
        </p:scale>
        <p:origin x="2784" y="90"/>
      </p:cViewPr>
      <p:guideLst>
        <p:guide orient="horz" pos="3012"/>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2" y="3"/>
            <a:ext cx="3170238" cy="479425"/>
          </a:xfrm>
          <a:prstGeom prst="rect">
            <a:avLst/>
          </a:prstGeom>
          <a:noFill/>
          <a:ln w="12700">
            <a:noFill/>
            <a:miter lim="800000"/>
            <a:headEnd type="none" w="sm" len="sm"/>
            <a:tailEnd type="none" w="sm" len="sm"/>
          </a:ln>
          <a:effectLst/>
        </p:spPr>
        <p:txBody>
          <a:bodyPr vert="horz" wrap="square" lIns="96633" tIns="48317" rIns="96633" bIns="48317" numCol="1" anchor="t" anchorCtr="0" compatLnSpc="1">
            <a:prstTxWarp prst="textNoShape">
              <a:avLst/>
            </a:prstTxWarp>
          </a:bodyPr>
          <a:lstStyle>
            <a:lvl1pPr defTabSz="966504" eaLnBrk="0" hangingPunct="0">
              <a:defRPr sz="1300">
                <a:cs typeface="+mn-cs"/>
              </a:defRPr>
            </a:lvl1pPr>
          </a:lstStyle>
          <a:p>
            <a:pPr>
              <a:defRPr/>
            </a:pPr>
            <a:endParaRPr lang="en-US" dirty="0"/>
          </a:p>
        </p:txBody>
      </p:sp>
      <p:sp>
        <p:nvSpPr>
          <p:cNvPr id="87043" name="Rectangle 3"/>
          <p:cNvSpPr>
            <a:spLocks noGrp="1" noChangeArrowheads="1"/>
          </p:cNvSpPr>
          <p:nvPr>
            <p:ph type="dt" sz="quarter" idx="1"/>
          </p:nvPr>
        </p:nvSpPr>
        <p:spPr bwMode="auto">
          <a:xfrm>
            <a:off x="4144965" y="3"/>
            <a:ext cx="3170237" cy="479425"/>
          </a:xfrm>
          <a:prstGeom prst="rect">
            <a:avLst/>
          </a:prstGeom>
          <a:noFill/>
          <a:ln w="12700">
            <a:noFill/>
            <a:miter lim="800000"/>
            <a:headEnd type="none" w="sm" len="sm"/>
            <a:tailEnd type="none" w="sm" len="sm"/>
          </a:ln>
          <a:effectLst/>
        </p:spPr>
        <p:txBody>
          <a:bodyPr vert="horz" wrap="square" lIns="96633" tIns="48317" rIns="96633" bIns="48317" numCol="1" anchor="t" anchorCtr="0" compatLnSpc="1">
            <a:prstTxWarp prst="textNoShape">
              <a:avLst/>
            </a:prstTxWarp>
          </a:bodyPr>
          <a:lstStyle>
            <a:lvl1pPr algn="r" defTabSz="966504" eaLnBrk="0" hangingPunct="0">
              <a:defRPr sz="1300">
                <a:cs typeface="+mn-cs"/>
              </a:defRPr>
            </a:lvl1pPr>
          </a:lstStyle>
          <a:p>
            <a:pPr>
              <a:defRPr/>
            </a:pPr>
            <a:endParaRPr lang="en-US" dirty="0"/>
          </a:p>
        </p:txBody>
      </p:sp>
      <p:sp>
        <p:nvSpPr>
          <p:cNvPr id="87046" name="Rectangle 6"/>
          <p:cNvSpPr>
            <a:spLocks noChangeArrowheads="1"/>
          </p:cNvSpPr>
          <p:nvPr/>
        </p:nvSpPr>
        <p:spPr bwMode="auto">
          <a:xfrm>
            <a:off x="3271138" y="9144000"/>
            <a:ext cx="772926" cy="280420"/>
          </a:xfrm>
          <a:prstGeom prst="rect">
            <a:avLst/>
          </a:prstGeom>
          <a:noFill/>
          <a:ln w="12700">
            <a:noFill/>
            <a:miter lim="800000"/>
            <a:headEnd/>
            <a:tailEnd/>
          </a:ln>
          <a:effectLst/>
        </p:spPr>
        <p:txBody>
          <a:bodyPr wrap="none" lIns="92271" tIns="46974" rIns="92271" bIns="46974">
            <a:spAutoFit/>
          </a:bodyPr>
          <a:lstStyle/>
          <a:p>
            <a:pPr algn="ctr" defTabSz="917306" eaLnBrk="0" hangingPunct="0">
              <a:lnSpc>
                <a:spcPct val="90000"/>
              </a:lnSpc>
              <a:defRPr/>
            </a:pPr>
            <a:r>
              <a:rPr lang="en-US" sz="1300" dirty="0">
                <a:cs typeface="+mn-cs"/>
              </a:rPr>
              <a:t>Page </a:t>
            </a:r>
            <a:fld id="{042E666D-77EF-4401-BB03-46946F791FD9}" type="slidenum">
              <a:rPr lang="en-US" sz="1300">
                <a:cs typeface="+mn-cs"/>
              </a:rPr>
              <a:pPr algn="ctr" defTabSz="917306" eaLnBrk="0" hangingPunct="0">
                <a:lnSpc>
                  <a:spcPct val="90000"/>
                </a:lnSpc>
                <a:defRPr/>
              </a:pPr>
              <a:t>‹#›</a:t>
            </a:fld>
            <a:endParaRPr lang="en-US" sz="1300" dirty="0">
              <a:cs typeface="+mn-cs"/>
            </a:endParaRPr>
          </a:p>
        </p:txBody>
      </p:sp>
    </p:spTree>
    <p:extLst>
      <p:ext uri="{BB962C8B-B14F-4D97-AF65-F5344CB8AC3E}">
        <p14:creationId xmlns:p14="http://schemas.microsoft.com/office/powerpoint/2010/main" val="1379664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010" name="Rectangle 4"/>
          <p:cNvSpPr>
            <a:spLocks noGrp="1" noRot="1" noChangeAspect="1" noChangeArrowheads="1" noTextEdit="1"/>
          </p:cNvSpPr>
          <p:nvPr>
            <p:ph type="sldImg" idx="2"/>
          </p:nvPr>
        </p:nvSpPr>
        <p:spPr bwMode="auto">
          <a:xfrm>
            <a:off x="457200" y="685800"/>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5"/>
          <p:cNvSpPr>
            <a:spLocks noGrp="1" noChangeArrowheads="1"/>
          </p:cNvSpPr>
          <p:nvPr>
            <p:ph type="body" sz="quarter" idx="3"/>
          </p:nvPr>
        </p:nvSpPr>
        <p:spPr bwMode="auto">
          <a:xfrm>
            <a:off x="685800" y="4560891"/>
            <a:ext cx="5943600" cy="4319587"/>
          </a:xfrm>
          <a:prstGeom prst="rect">
            <a:avLst/>
          </a:prstGeom>
          <a:noFill/>
          <a:ln w="9525">
            <a:noFill/>
            <a:miter lim="800000"/>
            <a:headEnd/>
            <a:tailEnd/>
          </a:ln>
          <a:effectLst/>
        </p:spPr>
        <p:txBody>
          <a:bodyPr vert="horz" wrap="square" lIns="96633" tIns="48317" rIns="96633" bIns="48317"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99646263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ts val="0"/>
      </a:spcBef>
      <a:spcAft>
        <a:spcPts val="600"/>
      </a:spcAft>
      <a:defRPr sz="1000" kern="1200">
        <a:solidFill>
          <a:schemeClr val="tx1"/>
        </a:solidFill>
        <a:latin typeface="Times New Roman" pitchFamily="18" charset="0"/>
        <a:ea typeface="+mn-ea"/>
        <a:cs typeface="+mn-cs"/>
      </a:defRPr>
    </a:lvl1pPr>
    <a:lvl2pPr marL="457200" algn="l" rtl="0" eaLnBrk="0" fontAlgn="base" hangingPunct="0">
      <a:spcBef>
        <a:spcPts val="0"/>
      </a:spcBef>
      <a:spcAft>
        <a:spcPts val="600"/>
      </a:spcAft>
      <a:defRPr sz="1000" kern="1200">
        <a:solidFill>
          <a:schemeClr val="tx1"/>
        </a:solidFill>
        <a:latin typeface="Times New Roman" pitchFamily="18" charset="0"/>
        <a:ea typeface="+mn-ea"/>
        <a:cs typeface="+mn-cs"/>
      </a:defRPr>
    </a:lvl2pPr>
    <a:lvl3pPr marL="914400" algn="l" rtl="0" eaLnBrk="0" fontAlgn="base" hangingPunct="0">
      <a:spcBef>
        <a:spcPts val="0"/>
      </a:spcBef>
      <a:spcAft>
        <a:spcPts val="600"/>
      </a:spcAft>
      <a:defRPr sz="1000" kern="1200">
        <a:solidFill>
          <a:schemeClr val="tx1"/>
        </a:solidFill>
        <a:latin typeface="Times New Roman" pitchFamily="18" charset="0"/>
        <a:ea typeface="+mn-ea"/>
        <a:cs typeface="+mn-cs"/>
      </a:defRPr>
    </a:lvl3pPr>
    <a:lvl4pPr marL="1371600" algn="l" rtl="0" eaLnBrk="0" fontAlgn="base" hangingPunct="0">
      <a:spcBef>
        <a:spcPts val="0"/>
      </a:spcBef>
      <a:spcAft>
        <a:spcPts val="600"/>
      </a:spcAft>
      <a:defRPr sz="1000" kern="1200">
        <a:solidFill>
          <a:schemeClr val="tx1"/>
        </a:solidFill>
        <a:latin typeface="Times New Roman" pitchFamily="18" charset="0"/>
        <a:ea typeface="+mn-ea"/>
        <a:cs typeface="+mn-cs"/>
      </a:defRPr>
    </a:lvl4pPr>
    <a:lvl5pPr marL="1828800" algn="l" rtl="0" eaLnBrk="0" fontAlgn="base" hangingPunct="0">
      <a:spcBef>
        <a:spcPts val="0"/>
      </a:spcBef>
      <a:spcAft>
        <a:spcPts val="600"/>
      </a:spcAft>
      <a:defRPr sz="10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9169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1363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7737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8184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4213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60891"/>
            <a:ext cx="5943600" cy="4506909"/>
          </a:xfrm>
        </p:spPr>
        <p:txBody>
          <a:bodyPr/>
          <a:lstStyle/>
          <a:p>
            <a:endParaRPr lang="en-US" dirty="0"/>
          </a:p>
        </p:txBody>
      </p:sp>
    </p:spTree>
    <p:extLst>
      <p:ext uri="{BB962C8B-B14F-4D97-AF65-F5344CB8AC3E}">
        <p14:creationId xmlns:p14="http://schemas.microsoft.com/office/powerpoint/2010/main" val="4153753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5447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6134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121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023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7397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60891"/>
            <a:ext cx="5943600" cy="4354509"/>
          </a:xfrm>
        </p:spPr>
        <p:txBody>
          <a:bodyPr/>
          <a:lstStyle/>
          <a:p>
            <a:endParaRPr lang="en-US" dirty="0"/>
          </a:p>
        </p:txBody>
      </p:sp>
    </p:spTree>
    <p:extLst>
      <p:ext uri="{BB962C8B-B14F-4D97-AF65-F5344CB8AC3E}">
        <p14:creationId xmlns:p14="http://schemas.microsoft.com/office/powerpoint/2010/main" val="1872375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697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6375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7074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504-course-titl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sz="1800"/>
            </a:lvl1pPr>
          </a:lstStyle>
          <a:p>
            <a:r>
              <a:rPr lang="en-US" dirty="0"/>
              <a:t>Click to edit Master title style</a:t>
            </a:r>
          </a:p>
        </p:txBody>
      </p:sp>
      <p:sp>
        <p:nvSpPr>
          <p:cNvPr id="7" name="Text Placeholder 6"/>
          <p:cNvSpPr>
            <a:spLocks noGrp="1"/>
          </p:cNvSpPr>
          <p:nvPr>
            <p:ph type="body" sz="quarter" idx="13"/>
          </p:nvPr>
        </p:nvSpPr>
        <p:spPr>
          <a:xfrm>
            <a:off x="1798983" y="1441176"/>
            <a:ext cx="6888740" cy="1709530"/>
          </a:xfrm>
        </p:spPr>
        <p:txBody>
          <a:bodyPr/>
          <a:lstStyle/>
          <a:p>
            <a:pPr lvl="0"/>
            <a:r>
              <a:rPr lang="en-US"/>
              <a:t>Click to edit Master text styles</a:t>
            </a:r>
          </a:p>
        </p:txBody>
      </p:sp>
      <p:sp>
        <p:nvSpPr>
          <p:cNvPr id="9" name="Text Placeholder 8"/>
          <p:cNvSpPr>
            <a:spLocks noGrp="1"/>
          </p:cNvSpPr>
          <p:nvPr>
            <p:ph type="body" sz="quarter" idx="14"/>
          </p:nvPr>
        </p:nvSpPr>
        <p:spPr>
          <a:xfrm>
            <a:off x="353616" y="3859853"/>
            <a:ext cx="8435578" cy="752475"/>
          </a:xfrm>
          <a:solidFill>
            <a:schemeClr val="bg1">
              <a:lumMod val="85000"/>
            </a:schemeClr>
          </a:solidFill>
        </p:spPr>
        <p:txBody>
          <a:bodyPr/>
          <a:lstStyle>
            <a:lvl1pPr algn="ctr">
              <a:defRPr sz="1400" b="0" i="0">
                <a:solidFill>
                  <a:schemeClr val="tx1"/>
                </a:solidFill>
                <a:latin typeface="Gill Sans MT" charset="0"/>
                <a:ea typeface="Gill Sans MT" charset="0"/>
                <a:cs typeface="Gill Sans MT" charset="0"/>
              </a:defRPr>
            </a:lvl1pPr>
            <a:lvl2pPr algn="ctr">
              <a:defRPr sz="900" b="0" i="0">
                <a:solidFill>
                  <a:schemeClr val="tx1"/>
                </a:solidFill>
                <a:latin typeface="Gill Sans MT" charset="0"/>
                <a:ea typeface="Gill Sans MT" charset="0"/>
                <a:cs typeface="Gill Sans MT" charset="0"/>
              </a:defRPr>
            </a:lvl2pPr>
            <a:lvl3pPr algn="ctr">
              <a:defRPr sz="900" b="0" i="0">
                <a:solidFill>
                  <a:schemeClr val="tx1"/>
                </a:solidFill>
                <a:latin typeface="Gill Sans MT" charset="0"/>
                <a:ea typeface="Gill Sans MT" charset="0"/>
                <a:cs typeface="Gill Sans MT" charset="0"/>
              </a:defRPr>
            </a:lvl3pPr>
            <a:lvl4pPr algn="ctr">
              <a:defRPr sz="900" b="0" i="0">
                <a:solidFill>
                  <a:schemeClr val="tx1"/>
                </a:solidFill>
                <a:latin typeface="Gill Sans MT" charset="0"/>
                <a:ea typeface="Gill Sans MT" charset="0"/>
                <a:cs typeface="Gill Sans MT" charset="0"/>
              </a:defRPr>
            </a:lvl4pPr>
            <a:lvl5pPr algn="ctr">
              <a:defRPr sz="900" b="0" i="0">
                <a:solidFill>
                  <a:schemeClr val="tx1"/>
                </a:solidFill>
                <a:latin typeface="Gill Sans MT" charset="0"/>
                <a:ea typeface="Gill Sans MT" charset="0"/>
                <a:cs typeface="Gill Sans MT" charset="0"/>
              </a:defRPr>
            </a:lvl5pPr>
          </a:lstStyle>
          <a:p>
            <a:pPr lvl="0"/>
            <a:r>
              <a:rPr lang="en-US" dirty="0"/>
              <a:t>Click to edit Master text styles</a:t>
            </a:r>
          </a:p>
        </p:txBody>
      </p:sp>
      <p:sp>
        <p:nvSpPr>
          <p:cNvPr id="11" name="Text Placeholder 10"/>
          <p:cNvSpPr>
            <a:spLocks noGrp="1"/>
          </p:cNvSpPr>
          <p:nvPr>
            <p:ph type="body" sz="quarter" idx="15"/>
          </p:nvPr>
        </p:nvSpPr>
        <p:spPr bwMode="gray">
          <a:xfrm>
            <a:off x="3150706" y="357188"/>
            <a:ext cx="5499187" cy="514350"/>
          </a:xfrm>
        </p:spPr>
        <p:txBody>
          <a:bodyPr tIns="48005" bIns="0"/>
          <a:lstStyle>
            <a:lvl1pPr algn="r">
              <a:defRPr sz="1600" b="0" i="0">
                <a:solidFill>
                  <a:schemeClr val="bg1"/>
                </a:solidFill>
                <a:latin typeface="Gill Sans MT" panose="020B0502020104020203" pitchFamily="34" charset="0"/>
                <a:ea typeface="Gill Sans MT" panose="020B0502020104020203" pitchFamily="34" charset="0"/>
                <a:cs typeface="Gill Sans MT" panose="020B0502020104020203" pitchFamily="34" charset="0"/>
              </a:defRPr>
            </a:lvl1pPr>
            <a:lvl2pPr algn="r">
              <a:defRPr sz="1400" b="0" i="0">
                <a:latin typeface="Gill Sans MT" charset="0"/>
                <a:ea typeface="Gill Sans MT" charset="0"/>
                <a:cs typeface="Gill Sans MT" charset="0"/>
              </a:defRPr>
            </a:lvl2pPr>
            <a:lvl3pPr algn="r">
              <a:defRPr sz="1400" b="0" i="0">
                <a:latin typeface="Gill Sans MT" charset="0"/>
                <a:ea typeface="Gill Sans MT" charset="0"/>
                <a:cs typeface="Gill Sans MT" charset="0"/>
              </a:defRPr>
            </a:lvl3pPr>
            <a:lvl4pPr algn="r">
              <a:defRPr sz="1400" b="0" i="0">
                <a:latin typeface="Gill Sans MT" charset="0"/>
                <a:ea typeface="Gill Sans MT" charset="0"/>
                <a:cs typeface="Gill Sans MT" charset="0"/>
              </a:defRPr>
            </a:lvl4pPr>
            <a:lvl5pPr algn="r">
              <a:defRPr sz="1400" b="0" i="0">
                <a:latin typeface="Gill Sans MT" charset="0"/>
                <a:ea typeface="Gill Sans MT" charset="0"/>
                <a:cs typeface="Gill Sans MT" charset="0"/>
              </a:defRPr>
            </a:lvl5pPr>
          </a:lstStyle>
          <a:p>
            <a:pPr lvl="0"/>
            <a:r>
              <a:rPr lang="en-US" dirty="0"/>
              <a:t>Click to edit Master text styles</a:t>
            </a:r>
          </a:p>
        </p:txBody>
      </p:sp>
    </p:spTree>
    <p:extLst>
      <p:ext uri="{BB962C8B-B14F-4D97-AF65-F5344CB8AC3E}">
        <p14:creationId xmlns:p14="http://schemas.microsoft.com/office/powerpoint/2010/main" val="69110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504-two-column-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330" y="971550"/>
            <a:ext cx="4160520" cy="3657599"/>
          </a:xfrm>
        </p:spPr>
        <p:txBody>
          <a:bodyPr/>
          <a:lstStyle>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971550"/>
            <a:ext cx="4133850" cy="3657599"/>
          </a:xfrm>
        </p:spPr>
        <p:txBody>
          <a:bodyPr/>
          <a:lstStyle>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
        <p:nvSpPr>
          <p:cNvPr id="6" name="Title 1">
            <a:extLst>
              <a:ext uri="{FF2B5EF4-FFF2-40B4-BE49-F238E27FC236}">
                <a16:creationId xmlns:a16="http://schemas.microsoft.com/office/drawing/2014/main" id="{70F6FF30-4867-4DF0-B9D4-4DF31437F3AD}"/>
              </a:ext>
            </a:extLst>
          </p:cNvPr>
          <p:cNvSpPr>
            <a:spLocks noGrp="1"/>
          </p:cNvSpPr>
          <p:nvPr>
            <p:ph type="title" hasCustomPrompt="1"/>
          </p:nvPr>
        </p:nvSpPr>
        <p:spPr bwMode="gray">
          <a:xfrm>
            <a:off x="354330" y="356883"/>
            <a:ext cx="8408670" cy="514349"/>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41839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504-two-column-text-subtitle">
    <p:spTree>
      <p:nvGrpSpPr>
        <p:cNvPr id="1" name=""/>
        <p:cNvGrpSpPr/>
        <p:nvPr/>
      </p:nvGrpSpPr>
      <p:grpSpPr>
        <a:xfrm>
          <a:off x="0" y="0"/>
          <a:ext cx="0" cy="0"/>
          <a:chOff x="0" y="0"/>
          <a:chExt cx="0" cy="0"/>
        </a:xfrm>
      </p:grpSpPr>
      <p:sp>
        <p:nvSpPr>
          <p:cNvPr id="3" name="Slide Number Placeholder 3"/>
          <p:cNvSpPr>
            <a:spLocks noGrp="1"/>
          </p:cNvSpPr>
          <p:nvPr>
            <p:ph type="sldNum" sz="quarter" idx="11"/>
          </p:nvPr>
        </p:nvSpPr>
        <p:spPr>
          <a:xfrm>
            <a:off x="8652511" y="4749510"/>
            <a:ext cx="490347" cy="409576"/>
          </a:xfrm>
          <a:prstGeom prst="rect">
            <a:avLst/>
          </a:prstGeom>
        </p:spPr>
        <p:txBody>
          <a:bodyPr/>
          <a:lstStyle/>
          <a:p>
            <a:fld id="{A12C446D-6113-E749-B2D6-33109B9D4DC9}" type="slidenum">
              <a:rPr lang="en-US" smtClean="0"/>
              <a:pPr/>
              <a:t>‹#›</a:t>
            </a:fld>
            <a:endParaRPr lang="en-US" dirty="0"/>
          </a:p>
        </p:txBody>
      </p:sp>
      <p:sp>
        <p:nvSpPr>
          <p:cNvPr id="4" name="Subtitle 2">
            <a:extLst>
              <a:ext uri="{FF2B5EF4-FFF2-40B4-BE49-F238E27FC236}">
                <a16:creationId xmlns:a16="http://schemas.microsoft.com/office/drawing/2014/main" id="{26C6BA3B-B58D-45BA-B74C-46563A3BC2D4}"/>
              </a:ext>
            </a:extLst>
          </p:cNvPr>
          <p:cNvSpPr>
            <a:spLocks noGrp="1"/>
          </p:cNvSpPr>
          <p:nvPr>
            <p:ph type="subTitle" idx="1"/>
          </p:nvPr>
        </p:nvSpPr>
        <p:spPr>
          <a:xfrm>
            <a:off x="363623" y="947678"/>
            <a:ext cx="8408670" cy="492443"/>
          </a:xfrm>
          <a:solidFill>
            <a:schemeClr val="bg1">
              <a:lumMod val="85000"/>
            </a:schemeClr>
          </a:solidFill>
        </p:spPr>
        <p:txBody>
          <a:bodyPr lIns="182880" tIns="91440" rIns="182880" bIns="91440">
            <a:spAutoFit/>
          </a:bodyPr>
          <a:lstStyle>
            <a:lvl1pPr marL="0" indent="0" algn="ctr">
              <a:buNone/>
              <a:defRPr sz="2000" b="0" i="0">
                <a:solidFill>
                  <a:schemeClr val="tx1"/>
                </a:solidFill>
                <a:latin typeface="Gill Sans MT" charset="0"/>
                <a:ea typeface="Gill Sans MT" charset="0"/>
                <a:cs typeface="Gill Sans MT" charset="0"/>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5" name="Title 1">
            <a:extLst>
              <a:ext uri="{FF2B5EF4-FFF2-40B4-BE49-F238E27FC236}">
                <a16:creationId xmlns:a16="http://schemas.microsoft.com/office/drawing/2014/main" id="{4A6D7C87-B0D8-4307-8846-A49288C90373}"/>
              </a:ext>
            </a:extLst>
          </p:cNvPr>
          <p:cNvSpPr>
            <a:spLocks noGrp="1"/>
          </p:cNvSpPr>
          <p:nvPr>
            <p:ph type="title" hasCustomPrompt="1"/>
          </p:nvPr>
        </p:nvSpPr>
        <p:spPr bwMode="gray">
          <a:xfrm>
            <a:off x="354330" y="348871"/>
            <a:ext cx="8408670" cy="522362"/>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8249B2A-A04B-4DC9-A1C9-BED24307C0E5}"/>
              </a:ext>
            </a:extLst>
          </p:cNvPr>
          <p:cNvSpPr>
            <a:spLocks noGrp="1"/>
          </p:cNvSpPr>
          <p:nvPr>
            <p:ph sz="half" idx="12"/>
          </p:nvPr>
        </p:nvSpPr>
        <p:spPr>
          <a:xfrm>
            <a:off x="354330" y="1516566"/>
            <a:ext cx="4160520" cy="3112583"/>
          </a:xfrm>
        </p:spPr>
        <p:txBody>
          <a:bodyPr/>
          <a:lstStyle>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75ED0F89-C163-4EFD-9F5D-3FF457AE8550}"/>
              </a:ext>
            </a:extLst>
          </p:cNvPr>
          <p:cNvSpPr>
            <a:spLocks noGrp="1"/>
          </p:cNvSpPr>
          <p:nvPr>
            <p:ph sz="half" idx="2"/>
          </p:nvPr>
        </p:nvSpPr>
        <p:spPr>
          <a:xfrm>
            <a:off x="4629150" y="1516566"/>
            <a:ext cx="4133850" cy="3112583"/>
          </a:xfrm>
        </p:spPr>
        <p:txBody>
          <a:bodyPr/>
          <a:lstStyle>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4272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504-two-column-text-subtitle-technique-name">
    <p:spTree>
      <p:nvGrpSpPr>
        <p:cNvPr id="1" name=""/>
        <p:cNvGrpSpPr/>
        <p:nvPr/>
      </p:nvGrpSpPr>
      <p:grpSpPr>
        <a:xfrm>
          <a:off x="0" y="0"/>
          <a:ext cx="0" cy="0"/>
          <a:chOff x="0" y="0"/>
          <a:chExt cx="0" cy="0"/>
        </a:xfrm>
      </p:grpSpPr>
      <p:sp>
        <p:nvSpPr>
          <p:cNvPr id="3" name="Slide Number Placeholder 3"/>
          <p:cNvSpPr>
            <a:spLocks noGrp="1"/>
          </p:cNvSpPr>
          <p:nvPr>
            <p:ph type="sldNum" sz="quarter" idx="11"/>
          </p:nvPr>
        </p:nvSpPr>
        <p:spPr>
          <a:xfrm>
            <a:off x="8652511" y="4749510"/>
            <a:ext cx="490347" cy="409576"/>
          </a:xfrm>
          <a:prstGeom prst="rect">
            <a:avLst/>
          </a:prstGeom>
        </p:spPr>
        <p:txBody>
          <a:bodyPr/>
          <a:lstStyle/>
          <a:p>
            <a:fld id="{A12C446D-6113-E749-B2D6-33109B9D4DC9}" type="slidenum">
              <a:rPr lang="en-US" smtClean="0"/>
              <a:pPr/>
              <a:t>‹#›</a:t>
            </a:fld>
            <a:endParaRPr lang="en-US" dirty="0"/>
          </a:p>
        </p:txBody>
      </p:sp>
      <p:sp>
        <p:nvSpPr>
          <p:cNvPr id="4" name="Subtitle 2">
            <a:extLst>
              <a:ext uri="{FF2B5EF4-FFF2-40B4-BE49-F238E27FC236}">
                <a16:creationId xmlns:a16="http://schemas.microsoft.com/office/drawing/2014/main" id="{26C6BA3B-B58D-45BA-B74C-46563A3BC2D4}"/>
              </a:ext>
            </a:extLst>
          </p:cNvPr>
          <p:cNvSpPr>
            <a:spLocks noGrp="1"/>
          </p:cNvSpPr>
          <p:nvPr>
            <p:ph type="subTitle" idx="1"/>
          </p:nvPr>
        </p:nvSpPr>
        <p:spPr>
          <a:xfrm>
            <a:off x="363623" y="947678"/>
            <a:ext cx="8408670" cy="492443"/>
          </a:xfrm>
          <a:solidFill>
            <a:schemeClr val="bg1">
              <a:lumMod val="85000"/>
            </a:schemeClr>
          </a:solidFill>
        </p:spPr>
        <p:txBody>
          <a:bodyPr lIns="182880" tIns="91440" rIns="182880" bIns="91440">
            <a:spAutoFit/>
          </a:bodyPr>
          <a:lstStyle>
            <a:lvl1pPr marL="0" indent="0" algn="ctr">
              <a:buNone/>
              <a:defRPr sz="2000" b="0" i="0">
                <a:solidFill>
                  <a:schemeClr val="tx1"/>
                </a:solidFill>
                <a:latin typeface="Gill Sans MT" charset="0"/>
                <a:ea typeface="Gill Sans MT" charset="0"/>
                <a:cs typeface="Gill Sans MT" charset="0"/>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6" name="Content Placeholder 2">
            <a:extLst>
              <a:ext uri="{FF2B5EF4-FFF2-40B4-BE49-F238E27FC236}">
                <a16:creationId xmlns:a16="http://schemas.microsoft.com/office/drawing/2014/main" id="{B8249B2A-A04B-4DC9-A1C9-BED24307C0E5}"/>
              </a:ext>
            </a:extLst>
          </p:cNvPr>
          <p:cNvSpPr>
            <a:spLocks noGrp="1"/>
          </p:cNvSpPr>
          <p:nvPr>
            <p:ph sz="half" idx="12"/>
          </p:nvPr>
        </p:nvSpPr>
        <p:spPr>
          <a:xfrm>
            <a:off x="354330" y="1516566"/>
            <a:ext cx="4160520" cy="3112583"/>
          </a:xfrm>
        </p:spPr>
        <p:txBody>
          <a:bodyPr/>
          <a:lstStyle>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75ED0F89-C163-4EFD-9F5D-3FF457AE8550}"/>
              </a:ext>
            </a:extLst>
          </p:cNvPr>
          <p:cNvSpPr>
            <a:spLocks noGrp="1"/>
          </p:cNvSpPr>
          <p:nvPr>
            <p:ph sz="half" idx="2"/>
          </p:nvPr>
        </p:nvSpPr>
        <p:spPr>
          <a:xfrm>
            <a:off x="4629150" y="1516566"/>
            <a:ext cx="4133850" cy="3112583"/>
          </a:xfrm>
        </p:spPr>
        <p:txBody>
          <a:bodyPr/>
          <a:lstStyle>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58B413B3-C983-4FFD-B662-FBB74F909868}"/>
              </a:ext>
            </a:extLst>
          </p:cNvPr>
          <p:cNvSpPr>
            <a:spLocks noGrp="1"/>
          </p:cNvSpPr>
          <p:nvPr>
            <p:ph type="title" hasCustomPrompt="1"/>
          </p:nvPr>
        </p:nvSpPr>
        <p:spPr bwMode="gray">
          <a:xfrm>
            <a:off x="354330" y="356883"/>
            <a:ext cx="5897880" cy="514349"/>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9" name="Content Placeholder 12" descr="Technique Name">
            <a:extLst>
              <a:ext uri="{FF2B5EF4-FFF2-40B4-BE49-F238E27FC236}">
                <a16:creationId xmlns:a16="http://schemas.microsoft.com/office/drawing/2014/main" id="{BF0665E7-5EFC-476D-B0AF-E0BB18E3CC6F}"/>
              </a:ext>
            </a:extLst>
          </p:cNvPr>
          <p:cNvSpPr>
            <a:spLocks noGrp="1"/>
          </p:cNvSpPr>
          <p:nvPr>
            <p:ph sz="quarter" idx="14"/>
          </p:nvPr>
        </p:nvSpPr>
        <p:spPr>
          <a:xfrm>
            <a:off x="6294120" y="356883"/>
            <a:ext cx="2468880" cy="514349"/>
          </a:xfrm>
          <a:solidFill>
            <a:srgbClr val="7F7F7F"/>
          </a:solidFill>
        </p:spPr>
        <p:txBody>
          <a:bodyPr vert="horz" lIns="182880" tIns="0" rIns="182880" bIns="0" rtlCol="0" anchor="ctr">
            <a:normAutofit/>
          </a:bodyPr>
          <a:lstStyle>
            <a:lvl1pPr marL="0" indent="0" algn="r">
              <a:buNone/>
              <a:defRPr lang="en-US" sz="1800" b="0" i="0" smtClean="0">
                <a:solidFill>
                  <a:schemeClr val="bg1"/>
                </a:solidFill>
                <a:latin typeface="Gill Sans MT" charset="0"/>
                <a:ea typeface="Gill Sans MT" charset="0"/>
                <a:cs typeface="Gill Sans MT" charset="0"/>
              </a:defRPr>
            </a:lvl1pPr>
            <a:lvl2pPr>
              <a:defRPr lang="en-US" smtClean="0"/>
            </a:lvl2pPr>
            <a:lvl3pPr>
              <a:defRPr lang="en-US" smtClean="0"/>
            </a:lvl3pPr>
            <a:lvl4pPr>
              <a:defRPr lang="en-US" smtClean="0"/>
            </a:lvl4pPr>
            <a:lvl5pPr>
              <a:defRPr lang="en-US"/>
            </a:lvl5pPr>
          </a:lstStyle>
          <a:p>
            <a:pPr marL="342900" lvl="0" indent="-342900" defTabSz="685783">
              <a:lnSpc>
                <a:spcPct val="90000"/>
              </a:lnSpc>
              <a:spcBef>
                <a:spcPct val="0"/>
              </a:spcBef>
            </a:pPr>
            <a:r>
              <a:rPr lang="en-US" dirty="0"/>
              <a:t>Edit Master text styles</a:t>
            </a:r>
          </a:p>
        </p:txBody>
      </p:sp>
    </p:spTree>
    <p:extLst>
      <p:ext uri="{BB962C8B-B14F-4D97-AF65-F5344CB8AC3E}">
        <p14:creationId xmlns:p14="http://schemas.microsoft.com/office/powerpoint/2010/main" val="437136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504-single-text-ATTCK">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54330" y="356883"/>
            <a:ext cx="7123176" cy="514349"/>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1000" y="971550"/>
            <a:ext cx="8382000" cy="3657600"/>
          </a:xfrm>
        </p:spPr>
        <p:txBody>
          <a:bodyPr/>
          <a:lstStyle>
            <a:lvl2pPr marL="685800" indent="-342900">
              <a:defRPr/>
            </a:lvl2pPr>
            <a:lvl3pPr marL="1028700" indent="-342900">
              <a:defRPr/>
            </a:lvl3pPr>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
        <p:nvSpPr>
          <p:cNvPr id="5" name="Text Placeholder 9">
            <a:extLst>
              <a:ext uri="{FF2B5EF4-FFF2-40B4-BE49-F238E27FC236}">
                <a16:creationId xmlns:a16="http://schemas.microsoft.com/office/drawing/2014/main" id="{9247BA13-2EF9-4E34-B7A5-D5B5A76E5938}"/>
              </a:ext>
            </a:extLst>
          </p:cNvPr>
          <p:cNvSpPr>
            <a:spLocks noGrp="1"/>
          </p:cNvSpPr>
          <p:nvPr>
            <p:ph type="body" sz="quarter" idx="14"/>
          </p:nvPr>
        </p:nvSpPr>
        <p:spPr>
          <a:xfrm>
            <a:off x="7515225" y="357188"/>
            <a:ext cx="1247775" cy="511175"/>
          </a:xfrm>
          <a:solidFill>
            <a:schemeClr val="bg1">
              <a:lumMod val="50000"/>
            </a:schemeClr>
          </a:solidFill>
        </p:spPr>
        <p:txBody>
          <a:bodyPr lIns="0" tIns="0" rIns="0" bIns="0" anchor="ctr">
            <a:normAutofit/>
          </a:bodyPr>
          <a:lstStyle>
            <a:lvl1pPr marL="0" indent="0" algn="ctr" defTabSz="1254125">
              <a:buNone/>
              <a:defRPr sz="1800" b="1">
                <a:solidFill>
                  <a:schemeClr val="bg1"/>
                </a:solidFill>
                <a:latin typeface="Gill Sans MT" panose="020B05020201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008047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504-blank-header-ATTCK">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54330" y="356883"/>
            <a:ext cx="7123176" cy="514349"/>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
        <p:nvSpPr>
          <p:cNvPr id="4" name="Text Placeholder 9">
            <a:extLst>
              <a:ext uri="{FF2B5EF4-FFF2-40B4-BE49-F238E27FC236}">
                <a16:creationId xmlns:a16="http://schemas.microsoft.com/office/drawing/2014/main" id="{83DA6898-ABF9-4912-BAFA-55AC4BE83B2A}"/>
              </a:ext>
            </a:extLst>
          </p:cNvPr>
          <p:cNvSpPr>
            <a:spLocks noGrp="1"/>
          </p:cNvSpPr>
          <p:nvPr>
            <p:ph type="body" sz="quarter" idx="14"/>
          </p:nvPr>
        </p:nvSpPr>
        <p:spPr>
          <a:xfrm>
            <a:off x="7515225" y="357188"/>
            <a:ext cx="1247775" cy="511175"/>
          </a:xfrm>
          <a:solidFill>
            <a:schemeClr val="bg1">
              <a:lumMod val="50000"/>
            </a:schemeClr>
          </a:solidFill>
        </p:spPr>
        <p:txBody>
          <a:bodyPr lIns="0" tIns="0" rIns="0" bIns="0" anchor="ctr">
            <a:normAutofit/>
          </a:bodyPr>
          <a:lstStyle>
            <a:lvl1pPr marL="0" indent="0" algn="ctr" defTabSz="1254125">
              <a:buNone/>
              <a:defRPr sz="1800" b="1">
                <a:solidFill>
                  <a:schemeClr val="bg1"/>
                </a:solidFill>
                <a:latin typeface="Gill Sans MT" panose="020B05020201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454133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504-single-text_subtitle-ATTCK">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3623" y="947678"/>
            <a:ext cx="8408670" cy="492443"/>
          </a:xfrm>
          <a:solidFill>
            <a:schemeClr val="bg1">
              <a:lumMod val="85000"/>
            </a:schemeClr>
          </a:solidFill>
        </p:spPr>
        <p:txBody>
          <a:bodyPr lIns="182880" tIns="91440" rIns="182880" bIns="91440">
            <a:spAutoFit/>
          </a:bodyPr>
          <a:lstStyle>
            <a:lvl1pPr marL="0" indent="0" algn="ctr">
              <a:buNone/>
              <a:defRPr sz="2000" b="0" i="0">
                <a:solidFill>
                  <a:schemeClr val="tx1"/>
                </a:solidFill>
                <a:latin typeface="Gill Sans MT" charset="0"/>
                <a:ea typeface="Gill Sans MT" charset="0"/>
                <a:cs typeface="Gill Sans MT" charset="0"/>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
        <p:nvSpPr>
          <p:cNvPr id="7" name="Title 1">
            <a:extLst>
              <a:ext uri="{FF2B5EF4-FFF2-40B4-BE49-F238E27FC236}">
                <a16:creationId xmlns:a16="http://schemas.microsoft.com/office/drawing/2014/main" id="{FBECE657-B9FA-4E00-A1C4-DC19578C2FD9}"/>
              </a:ext>
            </a:extLst>
          </p:cNvPr>
          <p:cNvSpPr>
            <a:spLocks noGrp="1"/>
          </p:cNvSpPr>
          <p:nvPr>
            <p:ph type="title" hasCustomPrompt="1"/>
          </p:nvPr>
        </p:nvSpPr>
        <p:spPr bwMode="gray">
          <a:xfrm>
            <a:off x="354330" y="356457"/>
            <a:ext cx="7123176" cy="512064"/>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E6616E34-C78C-4782-A871-110AA98C9C61}"/>
              </a:ext>
            </a:extLst>
          </p:cNvPr>
          <p:cNvSpPr>
            <a:spLocks noGrp="1"/>
          </p:cNvSpPr>
          <p:nvPr>
            <p:ph idx="13"/>
          </p:nvPr>
        </p:nvSpPr>
        <p:spPr>
          <a:xfrm>
            <a:off x="381000" y="1516566"/>
            <a:ext cx="8382000" cy="3112583"/>
          </a:xfrm>
        </p:spPr>
        <p:txBody>
          <a:bodyPr/>
          <a:lstStyle>
            <a:lvl2pPr marL="685800" indent="-342900">
              <a:defRPr/>
            </a:lvl2pPr>
            <a:lvl3pPr marL="1028700" indent="-342900">
              <a:defRPr/>
            </a:lvl3pPr>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A9C0F788-5318-4528-A766-CB60762D21B5}"/>
              </a:ext>
            </a:extLst>
          </p:cNvPr>
          <p:cNvSpPr>
            <a:spLocks noGrp="1"/>
          </p:cNvSpPr>
          <p:nvPr>
            <p:ph type="body" sz="quarter" idx="14"/>
          </p:nvPr>
        </p:nvSpPr>
        <p:spPr>
          <a:xfrm>
            <a:off x="7515225" y="357188"/>
            <a:ext cx="1247775" cy="511175"/>
          </a:xfrm>
          <a:solidFill>
            <a:schemeClr val="bg1">
              <a:lumMod val="50000"/>
            </a:schemeClr>
          </a:solidFill>
        </p:spPr>
        <p:txBody>
          <a:bodyPr lIns="0" tIns="0" rIns="0" bIns="0" anchor="ctr">
            <a:normAutofit/>
          </a:bodyPr>
          <a:lstStyle>
            <a:lvl1pPr marL="0" indent="0" algn="ctr" defTabSz="1254125">
              <a:buNone/>
              <a:defRPr sz="1800" b="1">
                <a:solidFill>
                  <a:schemeClr val="bg1"/>
                </a:solidFill>
                <a:latin typeface="Gill Sans MT" panose="020B05020201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692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504_transition_title">
    <p:spTree>
      <p:nvGrpSpPr>
        <p:cNvPr id="1" name=""/>
        <p:cNvGrpSpPr/>
        <p:nvPr/>
      </p:nvGrpSpPr>
      <p:grpSpPr>
        <a:xfrm>
          <a:off x="0" y="0"/>
          <a:ext cx="0" cy="0"/>
          <a:chOff x="0" y="0"/>
          <a:chExt cx="0" cy="0"/>
        </a:xfrm>
      </p:grpSpPr>
      <p:sp>
        <p:nvSpPr>
          <p:cNvPr id="5" name="Rectangle 4"/>
          <p:cNvSpPr/>
          <p:nvPr userDrawn="1"/>
        </p:nvSpPr>
        <p:spPr bwMode="auto">
          <a:xfrm>
            <a:off x="381000" y="361950"/>
            <a:ext cx="8382000" cy="4038600"/>
          </a:xfrm>
          <a:prstGeom prst="rect">
            <a:avLst/>
          </a:prstGeom>
          <a:solidFill>
            <a:srgbClr val="FFFFFF">
              <a:lumMod val="95000"/>
            </a:srgbClr>
          </a:solidFill>
          <a:ln w="12700" cap="flat" cmpd="sng" algn="ctr">
            <a:noFill/>
            <a:prstDash val="solid"/>
            <a:round/>
            <a:headEnd type="none" w="sm" len="sm"/>
            <a:tailEnd type="none" w="sm" len="sm"/>
          </a:ln>
          <a:effectLst/>
        </p:spPr>
        <p:txBody>
          <a:bodyPr vert="horz" wrap="square" lIns="91434" tIns="45717" rIns="91434" bIns="45717" numCol="1" rtlCol="0" anchor="t" anchorCtr="0" compatLnSpc="1">
            <a:prstTxWarp prst="textNoShape">
              <a:avLst/>
            </a:prstTxWarp>
          </a:bodyPr>
          <a:lstStyle/>
          <a:p>
            <a:pPr marL="0" marR="0" lvl="0" indent="0" defTabSz="914333" eaLnBrk="0" fontAlgn="auto" latinLnBrk="0" hangingPunct="0">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rgbClr val="000000"/>
              </a:solidFill>
              <a:effectLst/>
              <a:uLnTx/>
              <a:uFillTx/>
              <a:latin typeface="Times New Roman" pitchFamily="18" charset="0"/>
              <a:cs typeface="+mn-cs"/>
            </a:endParaRPr>
          </a:p>
        </p:txBody>
      </p:sp>
      <p:sp>
        <p:nvSpPr>
          <p:cNvPr id="2" name="Title 1"/>
          <p:cNvSpPr>
            <a:spLocks noGrp="1"/>
          </p:cNvSpPr>
          <p:nvPr>
            <p:ph type="title"/>
          </p:nvPr>
        </p:nvSpPr>
        <p:spPr>
          <a:xfrm>
            <a:off x="566291" y="1866900"/>
            <a:ext cx="8161020" cy="514350"/>
          </a:xfrm>
        </p:spPr>
        <p:txBody>
          <a:bodyPr/>
          <a:lstStyle>
            <a:lvl1pPr>
              <a:defRPr sz="4400">
                <a:solidFill>
                  <a:srgbClr val="B11116"/>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p>
            <a:fld id="{A12C446D-6113-E749-B2D6-33109B9D4DC9}" type="slidenum">
              <a:rPr lang="en-US" smtClean="0"/>
              <a:pPr/>
              <a:t>‹#›</a:t>
            </a:fld>
            <a:endParaRPr lang="en-US" dirty="0"/>
          </a:p>
        </p:txBody>
      </p:sp>
    </p:spTree>
    <p:extLst>
      <p:ext uri="{BB962C8B-B14F-4D97-AF65-F5344CB8AC3E}">
        <p14:creationId xmlns:p14="http://schemas.microsoft.com/office/powerpoint/2010/main" val="4036179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504-blank-with_footer">
    <p:spTree>
      <p:nvGrpSpPr>
        <p:cNvPr id="1" name=""/>
        <p:cNvGrpSpPr/>
        <p:nvPr/>
      </p:nvGrpSpPr>
      <p:grpSpPr>
        <a:xfrm>
          <a:off x="0" y="0"/>
          <a:ext cx="0" cy="0"/>
          <a:chOff x="0" y="0"/>
          <a:chExt cx="0" cy="0"/>
        </a:xfrm>
      </p:grpSpPr>
      <p:sp>
        <p:nvSpPr>
          <p:cNvPr id="3" name="Slide Number Placeholder 3"/>
          <p:cNvSpPr>
            <a:spLocks noGrp="1"/>
          </p:cNvSpPr>
          <p:nvPr>
            <p:ph type="sldNum" sz="quarter" idx="11"/>
          </p:nvPr>
        </p:nvSpPr>
        <p:spPr>
          <a:xfrm>
            <a:off x="8652511" y="4749510"/>
            <a:ext cx="490347" cy="409576"/>
          </a:xfrm>
          <a:prstGeom prst="rect">
            <a:avLst/>
          </a:prstGeom>
        </p:spPr>
        <p:txBody>
          <a:bodyPr/>
          <a:lstStyle/>
          <a:p>
            <a:fld id="{A12C446D-6113-E749-B2D6-33109B9D4DC9}" type="slidenum">
              <a:rPr lang="en-US" smtClean="0"/>
              <a:pPr/>
              <a:t>‹#›</a:t>
            </a:fld>
            <a:endParaRPr lang="en-US" dirty="0"/>
          </a:p>
        </p:txBody>
      </p:sp>
    </p:spTree>
    <p:extLst>
      <p:ext uri="{BB962C8B-B14F-4D97-AF65-F5344CB8AC3E}">
        <p14:creationId xmlns:p14="http://schemas.microsoft.com/office/powerpoint/2010/main" val="1438537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504-blank-with_footer">
    <p:spTree>
      <p:nvGrpSpPr>
        <p:cNvPr id="1" name=""/>
        <p:cNvGrpSpPr/>
        <p:nvPr/>
      </p:nvGrpSpPr>
      <p:grpSpPr>
        <a:xfrm>
          <a:off x="0" y="0"/>
          <a:ext cx="0" cy="0"/>
          <a:chOff x="0" y="0"/>
          <a:chExt cx="0" cy="0"/>
        </a:xfrm>
      </p:grpSpPr>
      <p:sp>
        <p:nvSpPr>
          <p:cNvPr id="3" name="Slide Number Placeholder 3"/>
          <p:cNvSpPr>
            <a:spLocks noGrp="1"/>
          </p:cNvSpPr>
          <p:nvPr>
            <p:ph type="sldNum" sz="quarter" idx="11"/>
          </p:nvPr>
        </p:nvSpPr>
        <p:spPr>
          <a:xfrm>
            <a:off x="8652511" y="4749510"/>
            <a:ext cx="490347" cy="409576"/>
          </a:xfrm>
        </p:spPr>
        <p:txBody>
          <a:bodyPr/>
          <a:lstStyle/>
          <a:p>
            <a:fld id="{A12C446D-6113-E749-B2D6-33109B9D4DC9}" type="slidenum">
              <a:rPr lang="en-US" smtClean="0"/>
              <a:pPr/>
              <a:t>‹#›</a:t>
            </a:fld>
            <a:endParaRPr lang="en-US" dirty="0"/>
          </a:p>
        </p:txBody>
      </p:sp>
    </p:spTree>
    <p:extLst>
      <p:ext uri="{BB962C8B-B14F-4D97-AF65-F5344CB8AC3E}">
        <p14:creationId xmlns:p14="http://schemas.microsoft.com/office/powerpoint/2010/main" val="39416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ec504-single-tex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54330" y="356883"/>
            <a:ext cx="8408670" cy="514349"/>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1000" y="971550"/>
            <a:ext cx="8382000" cy="3657600"/>
          </a:xfrm>
        </p:spPr>
        <p:txBody>
          <a:bodyPr>
            <a:normAutofit/>
          </a:bodyPr>
          <a:lstStyle>
            <a:lvl2pPr marL="685800" indent="-342900">
              <a:defRPr/>
            </a:lvl2pPr>
            <a:lvl3pPr marL="1028700" indent="-342900">
              <a:defRPr/>
            </a:lvl3pPr>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Tree>
    <p:extLst>
      <p:ext uri="{BB962C8B-B14F-4D97-AF65-F5344CB8AC3E}">
        <p14:creationId xmlns:p14="http://schemas.microsoft.com/office/powerpoint/2010/main" val="64448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504-blank-heade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54330" y="356883"/>
            <a:ext cx="8408670" cy="514349"/>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Tree>
    <p:extLst>
      <p:ext uri="{BB962C8B-B14F-4D97-AF65-F5344CB8AC3E}">
        <p14:creationId xmlns:p14="http://schemas.microsoft.com/office/powerpoint/2010/main" val="2405747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504-single-text_technique-nam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54330" y="356883"/>
            <a:ext cx="5897880" cy="514349"/>
          </a:xfrm>
          <a:solidFill>
            <a:srgbClr val="B11116"/>
          </a:solidFill>
        </p:spPr>
        <p:txBody>
          <a:bodyPr lIns="182880" tIns="0" rIns="182880">
            <a:normAutofit/>
          </a:bodyPr>
          <a:lstStyle>
            <a:lvl1pPr>
              <a:defRPr sz="2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1000" y="971550"/>
            <a:ext cx="8382000" cy="3657600"/>
          </a:xfrm>
        </p:spPr>
        <p:txBody>
          <a:bodyPr>
            <a:normAutofit/>
          </a:bodyPr>
          <a:lstStyle>
            <a:lvl2pPr marL="685800" indent="-342900">
              <a:defRPr/>
            </a:lvl2pPr>
            <a:lvl3pPr marL="1028700" indent="-342900">
              <a:defRPr/>
            </a:lvl3pPr>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
        <p:nvSpPr>
          <p:cNvPr id="13" name="Content Placeholder 12" descr="Technique Name">
            <a:extLst>
              <a:ext uri="{FF2B5EF4-FFF2-40B4-BE49-F238E27FC236}">
                <a16:creationId xmlns:a16="http://schemas.microsoft.com/office/drawing/2014/main" id="{A1104EE4-77AB-40DF-8A44-0D5783DF5F3A}"/>
              </a:ext>
            </a:extLst>
          </p:cNvPr>
          <p:cNvSpPr>
            <a:spLocks noGrp="1"/>
          </p:cNvSpPr>
          <p:nvPr>
            <p:ph sz="quarter" idx="14"/>
          </p:nvPr>
        </p:nvSpPr>
        <p:spPr>
          <a:xfrm>
            <a:off x="6294120" y="356883"/>
            <a:ext cx="2468880" cy="514349"/>
          </a:xfrm>
          <a:solidFill>
            <a:srgbClr val="7F7F7F"/>
          </a:solidFill>
        </p:spPr>
        <p:txBody>
          <a:bodyPr vert="horz" lIns="182880" tIns="0" rIns="182880" bIns="0" rtlCol="0" anchor="ctr">
            <a:normAutofit/>
          </a:bodyPr>
          <a:lstStyle>
            <a:lvl1pPr marL="0" indent="0" algn="r">
              <a:buNone/>
              <a:defRPr lang="en-US" sz="1800" b="0" i="0" smtClean="0">
                <a:solidFill>
                  <a:schemeClr val="bg1"/>
                </a:solidFill>
                <a:latin typeface="Gill Sans MT" charset="0"/>
                <a:ea typeface="Gill Sans MT" charset="0"/>
                <a:cs typeface="Gill Sans MT" charset="0"/>
              </a:defRPr>
            </a:lvl1pPr>
            <a:lvl2pPr>
              <a:defRPr lang="en-US" smtClean="0"/>
            </a:lvl2pPr>
            <a:lvl3pPr>
              <a:defRPr lang="en-US" smtClean="0"/>
            </a:lvl3pPr>
            <a:lvl4pPr>
              <a:defRPr lang="en-US" smtClean="0"/>
            </a:lvl4pPr>
            <a:lvl5pPr>
              <a:defRPr lang="en-US"/>
            </a:lvl5pPr>
          </a:lstStyle>
          <a:p>
            <a:pPr marL="342900" lvl="0" indent="-342900" defTabSz="685783">
              <a:lnSpc>
                <a:spcPct val="90000"/>
              </a:lnSpc>
              <a:spcBef>
                <a:spcPct val="0"/>
              </a:spcBef>
            </a:pPr>
            <a:r>
              <a:rPr lang="en-US" dirty="0"/>
              <a:t>Edit Master text styles</a:t>
            </a:r>
          </a:p>
        </p:txBody>
      </p:sp>
    </p:spTree>
    <p:extLst>
      <p:ext uri="{BB962C8B-B14F-4D97-AF65-F5344CB8AC3E}">
        <p14:creationId xmlns:p14="http://schemas.microsoft.com/office/powerpoint/2010/main" val="3004162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504-blank_technique-nam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54330" y="356883"/>
            <a:ext cx="5897880" cy="514349"/>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
        <p:nvSpPr>
          <p:cNvPr id="13" name="Content Placeholder 12" descr="Technique Name">
            <a:extLst>
              <a:ext uri="{FF2B5EF4-FFF2-40B4-BE49-F238E27FC236}">
                <a16:creationId xmlns:a16="http://schemas.microsoft.com/office/drawing/2014/main" id="{A1104EE4-77AB-40DF-8A44-0D5783DF5F3A}"/>
              </a:ext>
            </a:extLst>
          </p:cNvPr>
          <p:cNvSpPr>
            <a:spLocks noGrp="1"/>
          </p:cNvSpPr>
          <p:nvPr>
            <p:ph sz="quarter" idx="14"/>
          </p:nvPr>
        </p:nvSpPr>
        <p:spPr>
          <a:xfrm>
            <a:off x="6294120" y="356883"/>
            <a:ext cx="2468880" cy="514349"/>
          </a:xfrm>
          <a:solidFill>
            <a:srgbClr val="7F7F7F"/>
          </a:solidFill>
        </p:spPr>
        <p:txBody>
          <a:bodyPr vert="horz" lIns="182880" tIns="0" rIns="182880" bIns="0" rtlCol="0" anchor="ctr">
            <a:normAutofit/>
          </a:bodyPr>
          <a:lstStyle>
            <a:lvl1pPr marL="0" indent="0" algn="r">
              <a:buNone/>
              <a:defRPr lang="en-US" sz="1800" b="0" i="0" smtClean="0">
                <a:solidFill>
                  <a:schemeClr val="bg1"/>
                </a:solidFill>
                <a:latin typeface="Gill Sans MT" charset="0"/>
                <a:ea typeface="Gill Sans MT" charset="0"/>
                <a:cs typeface="Gill Sans MT" charset="0"/>
              </a:defRPr>
            </a:lvl1pPr>
            <a:lvl2pPr>
              <a:defRPr lang="en-US" smtClean="0"/>
            </a:lvl2pPr>
            <a:lvl3pPr>
              <a:defRPr lang="en-US" smtClean="0"/>
            </a:lvl3pPr>
            <a:lvl4pPr>
              <a:defRPr lang="en-US" smtClean="0"/>
            </a:lvl4pPr>
            <a:lvl5pPr>
              <a:defRPr lang="en-US"/>
            </a:lvl5pPr>
          </a:lstStyle>
          <a:p>
            <a:pPr marL="342900" lvl="0" indent="-342900" defTabSz="685783">
              <a:lnSpc>
                <a:spcPct val="90000"/>
              </a:lnSpc>
              <a:spcBef>
                <a:spcPct val="0"/>
              </a:spcBef>
            </a:pPr>
            <a:r>
              <a:rPr lang="en-US" dirty="0"/>
              <a:t>Edit Master text styles</a:t>
            </a:r>
          </a:p>
        </p:txBody>
      </p:sp>
    </p:spTree>
    <p:extLst>
      <p:ext uri="{BB962C8B-B14F-4D97-AF65-F5344CB8AC3E}">
        <p14:creationId xmlns:p14="http://schemas.microsoft.com/office/powerpoint/2010/main" val="3778526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504-blank_subtitle-technique-nam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3623" y="947678"/>
            <a:ext cx="8408670" cy="492443"/>
          </a:xfrm>
          <a:solidFill>
            <a:schemeClr val="bg1">
              <a:lumMod val="85000"/>
            </a:schemeClr>
          </a:solidFill>
        </p:spPr>
        <p:txBody>
          <a:bodyPr lIns="182880" tIns="91440" rIns="182880" bIns="91440">
            <a:spAutoFit/>
          </a:bodyPr>
          <a:lstStyle>
            <a:lvl1pPr marL="0" indent="0" algn="ctr">
              <a:buNone/>
              <a:defRPr sz="2000" b="0" i="0">
                <a:solidFill>
                  <a:schemeClr val="tx1"/>
                </a:solidFill>
                <a:latin typeface="Gill Sans MT" charset="0"/>
                <a:ea typeface="Gill Sans MT" charset="0"/>
                <a:cs typeface="Gill Sans MT" charset="0"/>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
        <p:nvSpPr>
          <p:cNvPr id="8" name="Title 1">
            <a:extLst>
              <a:ext uri="{FF2B5EF4-FFF2-40B4-BE49-F238E27FC236}">
                <a16:creationId xmlns:a16="http://schemas.microsoft.com/office/drawing/2014/main" id="{7F18C75E-3128-4CA9-A946-1EB186E0729F}"/>
              </a:ext>
            </a:extLst>
          </p:cNvPr>
          <p:cNvSpPr>
            <a:spLocks noGrp="1"/>
          </p:cNvSpPr>
          <p:nvPr>
            <p:ph type="title" hasCustomPrompt="1"/>
          </p:nvPr>
        </p:nvSpPr>
        <p:spPr bwMode="gray">
          <a:xfrm>
            <a:off x="354330" y="356883"/>
            <a:ext cx="5897880" cy="514349"/>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10" name="Content Placeholder 12" descr="Technique Name">
            <a:extLst>
              <a:ext uri="{FF2B5EF4-FFF2-40B4-BE49-F238E27FC236}">
                <a16:creationId xmlns:a16="http://schemas.microsoft.com/office/drawing/2014/main" id="{EE64C0DE-5FFB-4625-9557-739277B0B209}"/>
              </a:ext>
            </a:extLst>
          </p:cNvPr>
          <p:cNvSpPr>
            <a:spLocks noGrp="1"/>
          </p:cNvSpPr>
          <p:nvPr>
            <p:ph sz="quarter" idx="14"/>
          </p:nvPr>
        </p:nvSpPr>
        <p:spPr>
          <a:xfrm>
            <a:off x="6294120" y="356883"/>
            <a:ext cx="2468880" cy="514349"/>
          </a:xfrm>
          <a:solidFill>
            <a:srgbClr val="7F7F7F"/>
          </a:solidFill>
        </p:spPr>
        <p:txBody>
          <a:bodyPr vert="horz" lIns="182880" tIns="0" rIns="182880" bIns="0" rtlCol="0" anchor="ctr">
            <a:normAutofit/>
          </a:bodyPr>
          <a:lstStyle>
            <a:lvl1pPr marL="0" indent="0" algn="r">
              <a:buNone/>
              <a:defRPr lang="en-US" sz="1800" b="0" i="0" smtClean="0">
                <a:solidFill>
                  <a:schemeClr val="bg1"/>
                </a:solidFill>
                <a:latin typeface="Gill Sans MT" charset="0"/>
                <a:ea typeface="Gill Sans MT" charset="0"/>
                <a:cs typeface="Gill Sans MT" charset="0"/>
              </a:defRPr>
            </a:lvl1pPr>
            <a:lvl2pPr>
              <a:defRPr lang="en-US" smtClean="0"/>
            </a:lvl2pPr>
            <a:lvl3pPr>
              <a:defRPr lang="en-US" smtClean="0"/>
            </a:lvl3pPr>
            <a:lvl4pPr>
              <a:defRPr lang="en-US" smtClean="0"/>
            </a:lvl4pPr>
            <a:lvl5pPr>
              <a:defRPr lang="en-US"/>
            </a:lvl5pPr>
          </a:lstStyle>
          <a:p>
            <a:pPr marL="342900" lvl="0" indent="-342900" defTabSz="685783">
              <a:lnSpc>
                <a:spcPct val="90000"/>
              </a:lnSpc>
              <a:spcBef>
                <a:spcPct val="0"/>
              </a:spcBef>
            </a:pPr>
            <a:r>
              <a:rPr lang="en-US" dirty="0"/>
              <a:t>Edit Master text styles</a:t>
            </a:r>
          </a:p>
        </p:txBody>
      </p:sp>
    </p:spTree>
    <p:extLst>
      <p:ext uri="{BB962C8B-B14F-4D97-AF65-F5344CB8AC3E}">
        <p14:creationId xmlns:p14="http://schemas.microsoft.com/office/powerpoint/2010/main" val="4034931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504-single-text_subtitl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3623" y="947678"/>
            <a:ext cx="8408670" cy="492443"/>
          </a:xfrm>
          <a:solidFill>
            <a:schemeClr val="bg1">
              <a:lumMod val="85000"/>
            </a:schemeClr>
          </a:solidFill>
        </p:spPr>
        <p:txBody>
          <a:bodyPr lIns="182880" tIns="91440" rIns="182880" bIns="91440">
            <a:spAutoFit/>
          </a:bodyPr>
          <a:lstStyle>
            <a:lvl1pPr marL="0" indent="0" algn="ctr">
              <a:buNone/>
              <a:defRPr sz="2000" b="0" i="0">
                <a:solidFill>
                  <a:schemeClr val="tx1"/>
                </a:solidFill>
                <a:latin typeface="Gill Sans MT" charset="0"/>
                <a:ea typeface="Gill Sans MT" charset="0"/>
                <a:cs typeface="Gill Sans MT" charset="0"/>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
        <p:nvSpPr>
          <p:cNvPr id="7" name="Title 1">
            <a:extLst>
              <a:ext uri="{FF2B5EF4-FFF2-40B4-BE49-F238E27FC236}">
                <a16:creationId xmlns:a16="http://schemas.microsoft.com/office/drawing/2014/main" id="{FBECE657-B9FA-4E00-A1C4-DC19578C2FD9}"/>
              </a:ext>
            </a:extLst>
          </p:cNvPr>
          <p:cNvSpPr>
            <a:spLocks noGrp="1"/>
          </p:cNvSpPr>
          <p:nvPr>
            <p:ph type="title" hasCustomPrompt="1"/>
          </p:nvPr>
        </p:nvSpPr>
        <p:spPr bwMode="gray">
          <a:xfrm>
            <a:off x="354330" y="356616"/>
            <a:ext cx="8408670" cy="512064"/>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E6616E34-C78C-4782-A871-110AA98C9C61}"/>
              </a:ext>
            </a:extLst>
          </p:cNvPr>
          <p:cNvSpPr>
            <a:spLocks noGrp="1"/>
          </p:cNvSpPr>
          <p:nvPr>
            <p:ph idx="13"/>
          </p:nvPr>
        </p:nvSpPr>
        <p:spPr>
          <a:xfrm>
            <a:off x="381000" y="1516566"/>
            <a:ext cx="8382000" cy="3112583"/>
          </a:xfrm>
        </p:spPr>
        <p:txBody>
          <a:bodyPr/>
          <a:lstStyle>
            <a:lvl2pPr marL="685800" indent="-342900">
              <a:defRPr/>
            </a:lvl2pPr>
            <a:lvl3pPr marL="1028700" indent="-342900">
              <a:defRPr/>
            </a:lvl3pPr>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58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504-single-text_subtitle-technique-nam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3623" y="947678"/>
            <a:ext cx="8408670" cy="492443"/>
          </a:xfrm>
          <a:solidFill>
            <a:schemeClr val="bg1">
              <a:lumMod val="85000"/>
            </a:schemeClr>
          </a:solidFill>
        </p:spPr>
        <p:txBody>
          <a:bodyPr lIns="182880" tIns="91440" rIns="182880" bIns="91440">
            <a:spAutoFit/>
          </a:bodyPr>
          <a:lstStyle>
            <a:lvl1pPr marL="0" indent="0" algn="ctr">
              <a:buNone/>
              <a:defRPr sz="2000" b="0" i="0">
                <a:solidFill>
                  <a:schemeClr val="tx1"/>
                </a:solidFill>
                <a:latin typeface="Gill Sans MT" charset="0"/>
                <a:ea typeface="Gill Sans MT" charset="0"/>
                <a:cs typeface="Gill Sans MT" charset="0"/>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a:xfrm>
            <a:off x="8652511" y="4749510"/>
            <a:ext cx="490347" cy="409576"/>
          </a:xfrm>
          <a:prstGeom prst="rect">
            <a:avLst/>
          </a:prstGeom>
        </p:spPr>
        <p:txBody>
          <a:bodyPr/>
          <a:lstStyle/>
          <a:p>
            <a:fld id="{A12C446D-6113-E749-B2D6-33109B9D4DC9}" type="slidenum">
              <a:rPr lang="en-US" smtClean="0"/>
              <a:t>‹#›</a:t>
            </a:fld>
            <a:endParaRPr lang="en-US" dirty="0"/>
          </a:p>
        </p:txBody>
      </p:sp>
      <p:sp>
        <p:nvSpPr>
          <p:cNvPr id="9" name="Content Placeholder 2">
            <a:extLst>
              <a:ext uri="{FF2B5EF4-FFF2-40B4-BE49-F238E27FC236}">
                <a16:creationId xmlns:a16="http://schemas.microsoft.com/office/drawing/2014/main" id="{E6616E34-C78C-4782-A871-110AA98C9C61}"/>
              </a:ext>
            </a:extLst>
          </p:cNvPr>
          <p:cNvSpPr>
            <a:spLocks noGrp="1"/>
          </p:cNvSpPr>
          <p:nvPr>
            <p:ph idx="13"/>
          </p:nvPr>
        </p:nvSpPr>
        <p:spPr>
          <a:xfrm>
            <a:off x="381000" y="1516566"/>
            <a:ext cx="8382000" cy="3112583"/>
          </a:xfrm>
        </p:spPr>
        <p:txBody>
          <a:bodyPr/>
          <a:lstStyle>
            <a:lvl2pPr marL="685800" indent="-342900">
              <a:defRPr/>
            </a:lvl2pPr>
            <a:lvl3pPr marL="1028700" indent="-342900">
              <a:defRPr/>
            </a:lvl3pPr>
            <a:lvl4pPr>
              <a:defRPr>
                <a:solidFill>
                  <a:srgbClr val="FF33CC"/>
                </a:solidFill>
              </a:defRPr>
            </a:lvl4pPr>
            <a:lvl5pPr>
              <a:defRPr>
                <a:solidFill>
                  <a:srgbClr val="FF33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7F18C75E-3128-4CA9-A946-1EB186E0729F}"/>
              </a:ext>
            </a:extLst>
          </p:cNvPr>
          <p:cNvSpPr>
            <a:spLocks noGrp="1"/>
          </p:cNvSpPr>
          <p:nvPr>
            <p:ph type="title" hasCustomPrompt="1"/>
          </p:nvPr>
        </p:nvSpPr>
        <p:spPr bwMode="gray">
          <a:xfrm>
            <a:off x="354330" y="356883"/>
            <a:ext cx="5897880" cy="514349"/>
          </a:xfrm>
          <a:solidFill>
            <a:srgbClr val="B11116"/>
          </a:solidFill>
        </p:spPr>
        <p:txBody>
          <a:bodyPr lIns="182880" tIns="0" rIns="182880"/>
          <a:lstStyle>
            <a:lvl1pPr>
              <a:defRPr sz="2000">
                <a:solidFill>
                  <a:schemeClr val="bg1"/>
                </a:solidFill>
              </a:defRPr>
            </a:lvl1pPr>
          </a:lstStyle>
          <a:p>
            <a:r>
              <a:rPr lang="en-US" dirty="0"/>
              <a:t>Click To Edit Master Title Style</a:t>
            </a:r>
          </a:p>
        </p:txBody>
      </p:sp>
      <p:sp>
        <p:nvSpPr>
          <p:cNvPr id="10" name="Content Placeholder 12" descr="Technique Name">
            <a:extLst>
              <a:ext uri="{FF2B5EF4-FFF2-40B4-BE49-F238E27FC236}">
                <a16:creationId xmlns:a16="http://schemas.microsoft.com/office/drawing/2014/main" id="{EE64C0DE-5FFB-4625-9557-739277B0B209}"/>
              </a:ext>
            </a:extLst>
          </p:cNvPr>
          <p:cNvSpPr>
            <a:spLocks noGrp="1"/>
          </p:cNvSpPr>
          <p:nvPr>
            <p:ph sz="quarter" idx="14"/>
          </p:nvPr>
        </p:nvSpPr>
        <p:spPr>
          <a:xfrm>
            <a:off x="6294120" y="356883"/>
            <a:ext cx="2468880" cy="514349"/>
          </a:xfrm>
          <a:solidFill>
            <a:srgbClr val="7F7F7F"/>
          </a:solidFill>
        </p:spPr>
        <p:txBody>
          <a:bodyPr vert="horz" lIns="182880" tIns="0" rIns="182880" bIns="0" rtlCol="0" anchor="ctr">
            <a:normAutofit/>
          </a:bodyPr>
          <a:lstStyle>
            <a:lvl1pPr marL="0" indent="0" algn="r">
              <a:buNone/>
              <a:defRPr lang="en-US" sz="1800" b="0" i="0" smtClean="0">
                <a:solidFill>
                  <a:schemeClr val="bg1"/>
                </a:solidFill>
                <a:latin typeface="Gill Sans MT" charset="0"/>
                <a:ea typeface="Gill Sans MT" charset="0"/>
                <a:cs typeface="Gill Sans MT" charset="0"/>
              </a:defRPr>
            </a:lvl1pPr>
            <a:lvl2pPr>
              <a:defRPr lang="en-US" smtClean="0"/>
            </a:lvl2pPr>
            <a:lvl3pPr>
              <a:defRPr lang="en-US" smtClean="0"/>
            </a:lvl3pPr>
            <a:lvl4pPr>
              <a:defRPr lang="en-US" smtClean="0"/>
            </a:lvl4pPr>
            <a:lvl5pPr>
              <a:defRPr lang="en-US"/>
            </a:lvl5pPr>
          </a:lstStyle>
          <a:p>
            <a:pPr marL="342900" lvl="0" indent="-342900" defTabSz="685783">
              <a:lnSpc>
                <a:spcPct val="90000"/>
              </a:lnSpc>
              <a:spcBef>
                <a:spcPct val="0"/>
              </a:spcBef>
            </a:pPr>
            <a:r>
              <a:rPr lang="en-US" dirty="0"/>
              <a:t>Edit Master text styles</a:t>
            </a:r>
          </a:p>
        </p:txBody>
      </p:sp>
    </p:spTree>
    <p:extLst>
      <p:ext uri="{BB962C8B-B14F-4D97-AF65-F5344CB8AC3E}">
        <p14:creationId xmlns:p14="http://schemas.microsoft.com/office/powerpoint/2010/main" val="6807394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2.emf"/><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bwMode="ltGray">
          <a:xfrm>
            <a:off x="354330" y="3638550"/>
            <a:ext cx="8435340" cy="1171575"/>
          </a:xfrm>
          <a:prstGeom prst="rect">
            <a:avLst/>
          </a:prstGeom>
          <a:solidFill>
            <a:srgbClr val="D9D9D9"/>
          </a:solidFill>
          <a:ln w="12700" cap="flat"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5C7D"/>
              </a:solidFill>
              <a:effectLst/>
              <a:latin typeface="Gill Sans MT" panose="020B0502020104020203" pitchFamily="34" charset="0"/>
            </a:endParaRPr>
          </a:p>
        </p:txBody>
      </p:sp>
      <p:sp>
        <p:nvSpPr>
          <p:cNvPr id="7" name="Rectangle 6"/>
          <p:cNvSpPr/>
          <p:nvPr/>
        </p:nvSpPr>
        <p:spPr>
          <a:xfrm>
            <a:off x="354331" y="356880"/>
            <a:ext cx="2676464" cy="514350"/>
          </a:xfrm>
          <a:prstGeom prst="rect">
            <a:avLst/>
          </a:prstGeom>
          <a:solidFill>
            <a:srgbClr val="B1111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2" name="Title Placeholder 1"/>
          <p:cNvSpPr>
            <a:spLocks noGrp="1"/>
          </p:cNvSpPr>
          <p:nvPr>
            <p:ph type="title"/>
          </p:nvPr>
        </p:nvSpPr>
        <p:spPr bwMode="gray">
          <a:xfrm>
            <a:off x="354331" y="356880"/>
            <a:ext cx="2676464" cy="514350"/>
          </a:xfrm>
          <a:prstGeom prst="rect">
            <a:avLst/>
          </a:prstGeom>
        </p:spPr>
        <p:txBody>
          <a:bodyPr vert="horz" lIns="182880" tIns="48006" rIns="182880" bIns="0" rtlCol="0" anchor="ctr">
            <a:noAutofit/>
          </a:bodyPr>
          <a:lstStyle/>
          <a:p>
            <a:pPr lvl="0"/>
            <a:r>
              <a:rPr lang="en-US" dirty="0"/>
              <a:t>Click to edit Master title style</a:t>
            </a:r>
          </a:p>
        </p:txBody>
      </p:sp>
      <p:sp>
        <p:nvSpPr>
          <p:cNvPr id="3" name="Text Placeholder 2"/>
          <p:cNvSpPr>
            <a:spLocks noGrp="1"/>
          </p:cNvSpPr>
          <p:nvPr>
            <p:ph type="body" idx="1"/>
          </p:nvPr>
        </p:nvSpPr>
        <p:spPr>
          <a:xfrm>
            <a:off x="1803235" y="1438819"/>
            <a:ext cx="6986435" cy="1714500"/>
          </a:xfrm>
          <a:prstGeom prst="rect">
            <a:avLst/>
          </a:prstGeom>
        </p:spPr>
        <p:txBody>
          <a:bodyPr vert="horz" lIns="68580" tIns="34290" rIns="68580" bIns="34290" rtlCol="0" anchor="ctr" anchorCtr="0">
            <a:noAutofit/>
          </a:bodyPr>
          <a:lstStyle/>
          <a:p>
            <a:pPr lvl="0"/>
            <a:r>
              <a:rPr lang="en-US" dirty="0"/>
              <a:t>Click to edit Master text styles</a:t>
            </a:r>
          </a:p>
        </p:txBody>
      </p:sp>
      <p:cxnSp>
        <p:nvCxnSpPr>
          <p:cNvPr id="8" name="Straight Connector 7"/>
          <p:cNvCxnSpPr/>
          <p:nvPr/>
        </p:nvCxnSpPr>
        <p:spPr>
          <a:xfrm>
            <a:off x="1546059" y="1438819"/>
            <a:ext cx="0" cy="171450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517358" y="2103168"/>
            <a:ext cx="771525" cy="411769"/>
          </a:xfrm>
          <a:prstGeom prst="rect">
            <a:avLst/>
          </a:prstGeom>
        </p:spPr>
      </p:pic>
      <p:sp>
        <p:nvSpPr>
          <p:cNvPr id="11" name="Rectangle 10"/>
          <p:cNvSpPr/>
          <p:nvPr/>
        </p:nvSpPr>
        <p:spPr bwMode="gray">
          <a:xfrm>
            <a:off x="3026492" y="356616"/>
            <a:ext cx="5763179" cy="514350"/>
          </a:xfrm>
          <a:prstGeom prst="rect">
            <a:avLst/>
          </a:prstGeom>
          <a:solidFill>
            <a:srgbClr val="7F7F7F"/>
          </a:solidFill>
          <a:ln w="12700" cap="flat"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005C7D"/>
              </a:solidFill>
              <a:effectLst/>
              <a:latin typeface="Gill Sans MT" panose="020B0502020104020203" pitchFamily="34" charset="0"/>
            </a:endParaRPr>
          </a:p>
        </p:txBody>
      </p:sp>
      <p:cxnSp>
        <p:nvCxnSpPr>
          <p:cNvPr id="12" name="Straight Connector 11"/>
          <p:cNvCxnSpPr/>
          <p:nvPr/>
        </p:nvCxnSpPr>
        <p:spPr bwMode="white">
          <a:xfrm>
            <a:off x="3026492" y="331839"/>
            <a:ext cx="0" cy="56965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65030"/>
      </p:ext>
    </p:extLst>
  </p:cSld>
  <p:clrMap bg1="lt1" tx1="dk1" bg2="lt2" tx2="dk2" accent1="accent1" accent2="accent2" accent3="accent3" accent4="accent4" accent5="accent5" accent6="accent6" hlink="hlink" folHlink="folHlink"/>
  <p:sldLayoutIdLst>
    <p:sldLayoutId id="2147483927" r:id="rId1"/>
    <p:sldLayoutId id="2147483960" r:id="rId2"/>
  </p:sldLayoutIdLst>
  <p:hf hdr="0" dt="0"/>
  <p:txStyles>
    <p:titleStyle>
      <a:lvl1pPr algn="l" defTabSz="685800" rtl="0" eaLnBrk="1" latinLnBrk="0" hangingPunct="1">
        <a:lnSpc>
          <a:spcPct val="90000"/>
        </a:lnSpc>
        <a:spcBef>
          <a:spcPct val="0"/>
        </a:spcBef>
        <a:buNone/>
        <a:defRPr lang="en-US" sz="2200" b="1" i="0" kern="1200" smtClean="0">
          <a:solidFill>
            <a:schemeClr val="bg1"/>
          </a:solidFill>
          <a:latin typeface="Gill Sans MT" charset="0"/>
          <a:ea typeface="Gill Sans MT" charset="0"/>
          <a:cs typeface="Gill Sans MT" charset="0"/>
        </a:defRPr>
      </a:lvl1pPr>
    </p:titleStyle>
    <p:bodyStyle>
      <a:lvl1pPr marL="0" indent="0" algn="l" defTabSz="685800" rtl="0" eaLnBrk="1" latinLnBrk="0" hangingPunct="1">
        <a:lnSpc>
          <a:spcPct val="90000"/>
        </a:lnSpc>
        <a:spcBef>
          <a:spcPts val="750"/>
        </a:spcBef>
        <a:buFont typeface="Arial"/>
        <a:buNone/>
        <a:defRPr sz="4500" kern="1200">
          <a:solidFill>
            <a:srgbClr val="B11116"/>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4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4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4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4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91490" y="273844"/>
            <a:ext cx="8161020" cy="514350"/>
          </a:xfrm>
          <a:prstGeom prst="rect">
            <a:avLst/>
          </a:prstGeom>
        </p:spPr>
        <p:txBody>
          <a:bodyPr vert="horz" lIns="68579" tIns="48005" rIns="68579" bIns="0" rtlCol="0" anchor="ctr">
            <a:noAutofit/>
          </a:bodyPr>
          <a:lstStyle/>
          <a:p>
            <a:r>
              <a:rPr lang="en-US" dirty="0"/>
              <a:t>Click To Edit Master Title Style</a:t>
            </a:r>
          </a:p>
        </p:txBody>
      </p:sp>
      <p:sp>
        <p:nvSpPr>
          <p:cNvPr id="3" name="Text Placeholder 2"/>
          <p:cNvSpPr>
            <a:spLocks noGrp="1"/>
          </p:cNvSpPr>
          <p:nvPr>
            <p:ph type="body" idx="1"/>
          </p:nvPr>
        </p:nvSpPr>
        <p:spPr>
          <a:xfrm>
            <a:off x="491490" y="895350"/>
            <a:ext cx="8161020" cy="3185652"/>
          </a:xfrm>
          <a:prstGeom prst="rect">
            <a:avLst/>
          </a:prstGeom>
        </p:spPr>
        <p:txBody>
          <a:bodyPr vert="horz" lIns="68579" tIns="34289" rIns="68579" bIns="34289" rtlCol="0">
            <a:no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Tahoma"/>
                <a:ea typeface="+mn-ea"/>
                <a:cs typeface="+mn-cs"/>
              </a:rPr>
              <a:t>Click to edit Master text styles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Tahoma"/>
              </a:rPr>
              <a:t>Second level</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Tahoma"/>
              </a:rPr>
              <a:t>Third level</a:t>
            </a:r>
          </a:p>
          <a:p>
            <a:pPr marL="1600200" marR="0" lvl="3" indent="-2286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Tahoma"/>
              </a:rPr>
              <a:t>Fourth level</a:t>
            </a:r>
          </a:p>
          <a:p>
            <a:pPr marL="2057400" marR="0" lvl="4" indent="-2286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Tahoma"/>
              </a:rPr>
              <a:t>Fifth level’</a:t>
            </a:r>
          </a:p>
        </p:txBody>
      </p:sp>
      <p:sp>
        <p:nvSpPr>
          <p:cNvPr id="8" name="Rectangle 7">
            <a:extLst>
              <a:ext uri="{FF2B5EF4-FFF2-40B4-BE49-F238E27FC236}">
                <a16:creationId xmlns:a16="http://schemas.microsoft.com/office/drawing/2014/main" id="{C50EB2BC-6968-477C-8637-972A0DD212CA}"/>
              </a:ext>
            </a:extLst>
          </p:cNvPr>
          <p:cNvSpPr/>
          <p:nvPr userDrawn="1"/>
        </p:nvSpPr>
        <p:spPr bwMode="ltGray">
          <a:xfrm>
            <a:off x="0" y="4739331"/>
            <a:ext cx="9141714" cy="41148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548640" bIns="34289" rtlCol="0" anchor="ctr"/>
          <a:lstStyle/>
          <a:p>
            <a:pPr algn="r"/>
            <a:r>
              <a:rPr lang="en-US" sz="1400" u="none" dirty="0">
                <a:solidFill>
                  <a:schemeClr val="tx1"/>
                </a:solidFill>
                <a:latin typeface="Gill Sans MT" panose="020B0502020104020203" pitchFamily="34" charset="0"/>
              </a:rPr>
              <a:t>Develop Technical Recall Skills: Spaced Repetition with </a:t>
            </a:r>
            <a:r>
              <a:rPr lang="en-US" sz="1400" u="none" dirty="0" err="1">
                <a:solidFill>
                  <a:schemeClr val="tx1"/>
                </a:solidFill>
                <a:latin typeface="Gill Sans MT" panose="020B0502020104020203" pitchFamily="34" charset="0"/>
              </a:rPr>
              <a:t>Anki</a:t>
            </a:r>
            <a:endParaRPr lang="en-US" sz="1400" u="none" dirty="0">
              <a:solidFill>
                <a:schemeClr val="tx1"/>
              </a:solidFill>
              <a:latin typeface="Gill Sans MT" panose="020B0502020104020203" pitchFamily="34" charset="0"/>
            </a:endParaRPr>
          </a:p>
        </p:txBody>
      </p:sp>
      <p:sp>
        <p:nvSpPr>
          <p:cNvPr id="9" name="Slide Number Placeholder 5">
            <a:extLst>
              <a:ext uri="{FF2B5EF4-FFF2-40B4-BE49-F238E27FC236}">
                <a16:creationId xmlns:a16="http://schemas.microsoft.com/office/drawing/2014/main" id="{B6E8DEED-F2E1-4D4D-BFEA-B442A7C87C59}"/>
              </a:ext>
            </a:extLst>
          </p:cNvPr>
          <p:cNvSpPr>
            <a:spLocks noGrp="1"/>
          </p:cNvSpPr>
          <p:nvPr>
            <p:ph type="sldNum" sz="quarter" idx="4"/>
          </p:nvPr>
        </p:nvSpPr>
        <p:spPr bwMode="gray">
          <a:xfrm>
            <a:off x="8652511" y="4749510"/>
            <a:ext cx="490347" cy="409576"/>
          </a:xfrm>
          <a:prstGeom prst="rect">
            <a:avLst/>
          </a:prstGeom>
        </p:spPr>
        <p:txBody>
          <a:bodyPr vert="horz" lIns="68579" tIns="34289" rIns="68579" bIns="34289" rtlCol="0" anchor="ctr"/>
          <a:lstStyle>
            <a:lvl1pPr algn="ctr">
              <a:defRPr sz="1000" b="1" i="0" u="none">
                <a:solidFill>
                  <a:schemeClr val="tx1"/>
                </a:solidFill>
                <a:latin typeface="Gill Sans MT" charset="0"/>
                <a:ea typeface="Gill Sans MT" charset="0"/>
                <a:cs typeface="Gill Sans MT" charset="0"/>
              </a:defRPr>
            </a:lvl1pPr>
          </a:lstStyle>
          <a:p>
            <a:fld id="{A12C446D-6113-E749-B2D6-33109B9D4DC9}" type="slidenum">
              <a:rPr lang="en-US" smtClean="0"/>
              <a:pPr/>
              <a:t>‹#›</a:t>
            </a:fld>
            <a:endParaRPr lang="en-US" dirty="0"/>
          </a:p>
        </p:txBody>
      </p:sp>
      <p:cxnSp>
        <p:nvCxnSpPr>
          <p:cNvPr id="10" name="Straight Connector 9">
            <a:extLst>
              <a:ext uri="{FF2B5EF4-FFF2-40B4-BE49-F238E27FC236}">
                <a16:creationId xmlns:a16="http://schemas.microsoft.com/office/drawing/2014/main" id="{2AFF6451-D257-4E56-908B-CBB357CA144A}"/>
              </a:ext>
            </a:extLst>
          </p:cNvPr>
          <p:cNvCxnSpPr/>
          <p:nvPr userDrawn="1"/>
        </p:nvCxnSpPr>
        <p:spPr bwMode="white">
          <a:xfrm>
            <a:off x="762000" y="4733925"/>
            <a:ext cx="0" cy="40957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5DF1BC3-75A1-4B79-A762-A56CAEEC9C6D}"/>
              </a:ext>
            </a:extLst>
          </p:cNvPr>
          <p:cNvPicPr>
            <a:picLocks noChangeAspect="1"/>
          </p:cNvPicPr>
          <p:nvPr userDrawn="1"/>
        </p:nvPicPr>
        <p:blipFill>
          <a:blip r:embed="rId17"/>
          <a:stretch>
            <a:fillRect/>
          </a:stretch>
        </p:blipFill>
        <p:spPr>
          <a:xfrm>
            <a:off x="184432" y="4829765"/>
            <a:ext cx="419390" cy="224057"/>
          </a:xfrm>
          <a:prstGeom prst="rect">
            <a:avLst/>
          </a:prstGeom>
        </p:spPr>
      </p:pic>
    </p:spTree>
    <p:extLst>
      <p:ext uri="{BB962C8B-B14F-4D97-AF65-F5344CB8AC3E}">
        <p14:creationId xmlns:p14="http://schemas.microsoft.com/office/powerpoint/2010/main" val="330470472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57" r:id="rId11"/>
    <p:sldLayoutId id="2147483958" r:id="rId12"/>
    <p:sldLayoutId id="2147483959" r:id="rId13"/>
    <p:sldLayoutId id="2147483940" r:id="rId14"/>
    <p:sldLayoutId id="2147483939" r:id="rId15"/>
  </p:sldLayoutIdLst>
  <p:hf hdr="0" dt="0"/>
  <p:txStyles>
    <p:titleStyle>
      <a:lvl1pPr algn="l" defTabSz="685783" rtl="0" eaLnBrk="1" latinLnBrk="0" hangingPunct="1">
        <a:lnSpc>
          <a:spcPct val="90000"/>
        </a:lnSpc>
        <a:spcBef>
          <a:spcPct val="0"/>
        </a:spcBef>
        <a:buNone/>
        <a:defRPr sz="2200" b="1" i="0" kern="1200">
          <a:solidFill>
            <a:schemeClr val="tx1"/>
          </a:solidFill>
          <a:latin typeface="Gill Sans MT" charset="0"/>
          <a:ea typeface="Gill Sans MT" charset="0"/>
          <a:cs typeface="Gill Sans MT" charset="0"/>
        </a:defRPr>
      </a:lvl1pPr>
    </p:titleStyle>
    <p:bodyStyle>
      <a:lvl1pPr marL="342900" marR="0" indent="-342900" algn="l" defTabSz="914400" rtl="0" eaLnBrk="1" fontAlgn="base" latinLnBrk="0" hangingPunct="1">
        <a:lnSpc>
          <a:spcPct val="100000"/>
        </a:lnSpc>
        <a:spcBef>
          <a:spcPct val="20000"/>
        </a:spcBef>
        <a:spcAft>
          <a:spcPct val="0"/>
        </a:spcAft>
        <a:buClrTx/>
        <a:buSzTx/>
        <a:buFontTx/>
        <a:buChar char="•"/>
        <a:tabLst/>
        <a:defRPr sz="2100" kern="1200">
          <a:solidFill>
            <a:schemeClr val="tx1"/>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Tx/>
        <a:buChar char="–"/>
        <a:tabLst/>
        <a:defRPr sz="1800" kern="1200">
          <a:solidFill>
            <a:schemeClr val="tx1"/>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Tx/>
        <a:buChar char="•"/>
        <a:tabLst/>
        <a:defRPr sz="1500" kern="1200">
          <a:solidFill>
            <a:schemeClr val="tx1"/>
          </a:solidFill>
          <a:latin typeface="+mn-lt"/>
          <a:ea typeface="+mn-ea"/>
          <a:cs typeface="+mn-cs"/>
        </a:defRPr>
      </a:lvl3pPr>
      <a:lvl4pPr marL="1600200" marR="0" indent="-228600" algn="l" defTabSz="914400" rtl="0" eaLnBrk="1" fontAlgn="base" latinLnBrk="0" hangingPunct="1">
        <a:lnSpc>
          <a:spcPct val="100000"/>
        </a:lnSpc>
        <a:spcBef>
          <a:spcPct val="20000"/>
        </a:spcBef>
        <a:spcAft>
          <a:spcPct val="0"/>
        </a:spcAft>
        <a:buClrTx/>
        <a:buSzTx/>
        <a:buFontTx/>
        <a:buChar char="–"/>
        <a:tabLst/>
        <a:defRPr sz="1400" kern="1200">
          <a:solidFill>
            <a:schemeClr val="tx1"/>
          </a:solidFill>
          <a:latin typeface="+mn-lt"/>
          <a:ea typeface="+mn-ea"/>
          <a:cs typeface="+mn-cs"/>
        </a:defRPr>
      </a:lvl4pPr>
      <a:lvl5pPr marL="2057400" marR="0" indent="-228600" algn="l" defTabSz="914400" rtl="0" eaLnBrk="1" fontAlgn="base" latinLnBrk="0" hangingPunct="1">
        <a:lnSpc>
          <a:spcPct val="100000"/>
        </a:lnSpc>
        <a:spcBef>
          <a:spcPct val="20000"/>
        </a:spcBef>
        <a:spcAft>
          <a:spcPct val="0"/>
        </a:spcAft>
        <a:buClrTx/>
        <a:buSzTx/>
        <a:buFontTx/>
        <a:buChar char="»"/>
        <a:tabLst/>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6DCEA-AD75-8B4C-B059-A9CA1C2B365B}"/>
              </a:ext>
            </a:extLst>
          </p:cNvPr>
          <p:cNvSpPr>
            <a:spLocks noGrp="1"/>
          </p:cNvSpPr>
          <p:nvPr>
            <p:ph type="title"/>
          </p:nvPr>
        </p:nvSpPr>
        <p:spPr/>
        <p:txBody>
          <a:bodyPr/>
          <a:lstStyle/>
          <a:p>
            <a:r>
              <a:rPr lang="en-US" dirty="0"/>
              <a:t>SANS Institute</a:t>
            </a:r>
          </a:p>
        </p:txBody>
      </p:sp>
      <p:sp>
        <p:nvSpPr>
          <p:cNvPr id="3" name="Text Placeholder 2">
            <a:extLst>
              <a:ext uri="{FF2B5EF4-FFF2-40B4-BE49-F238E27FC236}">
                <a16:creationId xmlns:a16="http://schemas.microsoft.com/office/drawing/2014/main" id="{DDC4550D-55D7-5047-B604-45F2331D1873}"/>
              </a:ext>
            </a:extLst>
          </p:cNvPr>
          <p:cNvSpPr>
            <a:spLocks noGrp="1"/>
          </p:cNvSpPr>
          <p:nvPr>
            <p:ph type="body" sz="quarter" idx="13"/>
          </p:nvPr>
        </p:nvSpPr>
        <p:spPr/>
        <p:txBody>
          <a:bodyPr/>
          <a:lstStyle/>
          <a:p>
            <a:r>
              <a:rPr lang="en-US" sz="3600" dirty="0"/>
              <a:t>Develop Technical Recall Skills: Spaced Repetition with </a:t>
            </a:r>
            <a:r>
              <a:rPr lang="en-US" sz="3600" dirty="0" err="1"/>
              <a:t>Anki</a:t>
            </a:r>
            <a:endParaRPr lang="en-US" sz="3600" dirty="0"/>
          </a:p>
        </p:txBody>
      </p:sp>
      <p:sp>
        <p:nvSpPr>
          <p:cNvPr id="4" name="Text Placeholder 3">
            <a:extLst>
              <a:ext uri="{FF2B5EF4-FFF2-40B4-BE49-F238E27FC236}">
                <a16:creationId xmlns:a16="http://schemas.microsoft.com/office/drawing/2014/main" id="{E9EF8856-DA71-5947-BA34-904AA7F1E6DA}"/>
              </a:ext>
            </a:extLst>
          </p:cNvPr>
          <p:cNvSpPr>
            <a:spLocks noGrp="1"/>
          </p:cNvSpPr>
          <p:nvPr>
            <p:ph type="body" sz="quarter" idx="14"/>
          </p:nvPr>
        </p:nvSpPr>
        <p:spPr/>
        <p:txBody>
          <a:bodyPr/>
          <a:lstStyle/>
          <a:p>
            <a:r>
              <a:rPr lang="en-US" sz="1600" dirty="0"/>
              <a:t>Joshua Wright | Wednesday, June 10 2020*</a:t>
            </a:r>
          </a:p>
          <a:p>
            <a:r>
              <a:rPr lang="en-US" sz="1600" dirty="0"/>
              <a:t>Senior Instructor and Author</a:t>
            </a:r>
          </a:p>
        </p:txBody>
      </p:sp>
      <p:sp>
        <p:nvSpPr>
          <p:cNvPr id="5" name="Text Placeholder 4">
            <a:extLst>
              <a:ext uri="{FF2B5EF4-FFF2-40B4-BE49-F238E27FC236}">
                <a16:creationId xmlns:a16="http://schemas.microsoft.com/office/drawing/2014/main" id="{BB426511-6D30-B544-9D8C-375EB2AB4261}"/>
              </a:ext>
            </a:extLst>
          </p:cNvPr>
          <p:cNvSpPr>
            <a:spLocks noGrp="1"/>
          </p:cNvSpPr>
          <p:nvPr>
            <p:ph type="body" sz="quarter" idx="15"/>
          </p:nvPr>
        </p:nvSpPr>
        <p:spPr/>
        <p:txBody>
          <a:bodyPr/>
          <a:lstStyle/>
          <a:p>
            <a:endParaRPr lang="en-US" dirty="0"/>
          </a:p>
        </p:txBody>
      </p:sp>
      <p:sp>
        <p:nvSpPr>
          <p:cNvPr id="6" name="Rectangle 5">
            <a:extLst>
              <a:ext uri="{FF2B5EF4-FFF2-40B4-BE49-F238E27FC236}">
                <a16:creationId xmlns:a16="http://schemas.microsoft.com/office/drawing/2014/main" id="{C5B851A1-6F09-5743-A131-F28A0EE3CB8A}"/>
              </a:ext>
            </a:extLst>
          </p:cNvPr>
          <p:cNvSpPr/>
          <p:nvPr/>
        </p:nvSpPr>
        <p:spPr>
          <a:xfrm>
            <a:off x="4343400" y="4849099"/>
            <a:ext cx="4800600" cy="307777"/>
          </a:xfrm>
          <a:prstGeom prst="rect">
            <a:avLst/>
          </a:prstGeom>
        </p:spPr>
        <p:txBody>
          <a:bodyPr wrap="square">
            <a:spAutoFit/>
          </a:bodyPr>
          <a:lstStyle/>
          <a:p>
            <a:pPr algn="r"/>
            <a:r>
              <a:rPr lang="en-US" sz="1400" dirty="0">
                <a:latin typeface="Gill Sans MT" panose="020B0502020104020203" pitchFamily="34" charset="77"/>
              </a:rPr>
              <a:t>* Or something. Honestly, I lost track of days a while back.</a:t>
            </a:r>
          </a:p>
        </p:txBody>
      </p:sp>
    </p:spTree>
    <p:extLst>
      <p:ext uri="{BB962C8B-B14F-4D97-AF65-F5344CB8AC3E}">
        <p14:creationId xmlns:p14="http://schemas.microsoft.com/office/powerpoint/2010/main" val="2758368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8037-6C0C-44EF-B76E-27E6D985DBE9}"/>
              </a:ext>
            </a:extLst>
          </p:cNvPr>
          <p:cNvSpPr>
            <a:spLocks noGrp="1"/>
          </p:cNvSpPr>
          <p:nvPr>
            <p:ph type="title"/>
          </p:nvPr>
        </p:nvSpPr>
        <p:spPr/>
        <p:txBody>
          <a:bodyPr/>
          <a:lstStyle/>
          <a:p>
            <a:r>
              <a:rPr lang="en-US" dirty="0"/>
              <a:t>Anki</a:t>
            </a:r>
          </a:p>
        </p:txBody>
      </p:sp>
      <p:sp>
        <p:nvSpPr>
          <p:cNvPr id="3" name="Content Placeholder 2">
            <a:extLst>
              <a:ext uri="{FF2B5EF4-FFF2-40B4-BE49-F238E27FC236}">
                <a16:creationId xmlns:a16="http://schemas.microsoft.com/office/drawing/2014/main" id="{FE799148-757E-42A7-BDDC-5869CC4C4854}"/>
              </a:ext>
            </a:extLst>
          </p:cNvPr>
          <p:cNvSpPr>
            <a:spLocks noGrp="1"/>
          </p:cNvSpPr>
          <p:nvPr>
            <p:ph idx="1"/>
          </p:nvPr>
        </p:nvSpPr>
        <p:spPr>
          <a:xfrm>
            <a:off x="381000" y="971550"/>
            <a:ext cx="4799097" cy="3091190"/>
          </a:xfrm>
        </p:spPr>
        <p:txBody>
          <a:bodyPr>
            <a:normAutofit lnSpcReduction="10000"/>
          </a:bodyPr>
          <a:lstStyle/>
          <a:p>
            <a:r>
              <a:rPr lang="en-US" dirty="0"/>
              <a:t>Anki is a free flash card app that integrates spaced repetition training</a:t>
            </a:r>
          </a:p>
          <a:p>
            <a:r>
              <a:rPr lang="en-US" dirty="0"/>
              <a:t>Anki uses your input of </a:t>
            </a:r>
            <a:r>
              <a:rPr lang="en-US" i="1" dirty="0"/>
              <a:t>Again</a:t>
            </a:r>
            <a:r>
              <a:rPr lang="en-US" dirty="0"/>
              <a:t>, </a:t>
            </a:r>
            <a:r>
              <a:rPr lang="en-US" i="1" dirty="0"/>
              <a:t>Good</a:t>
            </a:r>
            <a:r>
              <a:rPr lang="en-US" dirty="0"/>
              <a:t>, or </a:t>
            </a:r>
            <a:r>
              <a:rPr lang="en-US" i="1" dirty="0"/>
              <a:t>Easy</a:t>
            </a:r>
            <a:r>
              <a:rPr lang="en-US" dirty="0"/>
              <a:t> after answering a question to reschedule the card for retraining</a:t>
            </a:r>
          </a:p>
          <a:p>
            <a:pPr lvl="1"/>
            <a:r>
              <a:rPr lang="en-US" dirty="0"/>
              <a:t>If you indicate </a:t>
            </a:r>
            <a:r>
              <a:rPr lang="en-US" i="1" dirty="0"/>
              <a:t>Easy</a:t>
            </a:r>
            <a:r>
              <a:rPr lang="en-US" dirty="0"/>
              <a:t>, Anki </a:t>
            </a:r>
            <a:r>
              <a:rPr lang="en-US" i="1" dirty="0"/>
              <a:t>increases</a:t>
            </a:r>
            <a:r>
              <a:rPr lang="en-US" dirty="0"/>
              <a:t> time before showing this card again</a:t>
            </a:r>
          </a:p>
          <a:p>
            <a:pPr lvl="1"/>
            <a:r>
              <a:rPr lang="en-US" dirty="0"/>
              <a:t>If you indicate </a:t>
            </a:r>
            <a:r>
              <a:rPr lang="en-US" i="1" dirty="0"/>
              <a:t>Again</a:t>
            </a:r>
            <a:r>
              <a:rPr lang="en-US" dirty="0"/>
              <a:t>, Anki </a:t>
            </a:r>
            <a:r>
              <a:rPr lang="en-US" i="1" dirty="0"/>
              <a:t>decreases </a:t>
            </a:r>
            <a:r>
              <a:rPr lang="en-US" dirty="0"/>
              <a:t>time before showing this card again</a:t>
            </a:r>
          </a:p>
        </p:txBody>
      </p:sp>
      <p:sp>
        <p:nvSpPr>
          <p:cNvPr id="4" name="Slide Number Placeholder 3">
            <a:extLst>
              <a:ext uri="{FF2B5EF4-FFF2-40B4-BE49-F238E27FC236}">
                <a16:creationId xmlns:a16="http://schemas.microsoft.com/office/drawing/2014/main" id="{4939AAB1-F583-445E-9F15-9F4D9EF5024C}"/>
              </a:ext>
            </a:extLst>
          </p:cNvPr>
          <p:cNvSpPr>
            <a:spLocks noGrp="1"/>
          </p:cNvSpPr>
          <p:nvPr>
            <p:ph type="sldNum" sz="quarter" idx="12"/>
          </p:nvPr>
        </p:nvSpPr>
        <p:spPr/>
        <p:txBody>
          <a:bodyPr/>
          <a:lstStyle/>
          <a:p>
            <a:fld id="{A12C446D-6113-E749-B2D6-33109B9D4DC9}" type="slidenum">
              <a:rPr lang="en-US" smtClean="0"/>
              <a:t>10</a:t>
            </a:fld>
            <a:endParaRPr lang="en-US" dirty="0"/>
          </a:p>
        </p:txBody>
      </p:sp>
      <p:pic>
        <p:nvPicPr>
          <p:cNvPr id="13" name="Picture 12">
            <a:extLst>
              <a:ext uri="{FF2B5EF4-FFF2-40B4-BE49-F238E27FC236}">
                <a16:creationId xmlns:a16="http://schemas.microsoft.com/office/drawing/2014/main" id="{70AB36C6-D517-4F30-8009-54B9D119B368}"/>
              </a:ext>
            </a:extLst>
          </p:cNvPr>
          <p:cNvPicPr>
            <a:picLocks noChangeAspect="1"/>
          </p:cNvPicPr>
          <p:nvPr/>
        </p:nvPicPr>
        <p:blipFill>
          <a:blip r:embed="rId3"/>
          <a:stretch>
            <a:fillRect/>
          </a:stretch>
        </p:blipFill>
        <p:spPr>
          <a:xfrm>
            <a:off x="5180098" y="1200150"/>
            <a:ext cx="3584403" cy="3124200"/>
          </a:xfrm>
          <a:prstGeom prst="rect">
            <a:avLst/>
          </a:prstGeom>
          <a:ln>
            <a:solidFill>
              <a:schemeClr val="bg1">
                <a:lumMod val="85000"/>
              </a:schemeClr>
            </a:solidFill>
          </a:ln>
        </p:spPr>
      </p:pic>
      <p:sp>
        <p:nvSpPr>
          <p:cNvPr id="16" name="Right Triangle 11">
            <a:extLst>
              <a:ext uri="{FF2B5EF4-FFF2-40B4-BE49-F238E27FC236}">
                <a16:creationId xmlns:a16="http://schemas.microsoft.com/office/drawing/2014/main" id="{A4BD803A-2E50-43C9-A860-E8519E6E9728}"/>
              </a:ext>
            </a:extLst>
          </p:cNvPr>
          <p:cNvSpPr>
            <a:spLocks noChangeArrowheads="1"/>
          </p:cNvSpPr>
          <p:nvPr/>
        </p:nvSpPr>
        <p:spPr bwMode="auto">
          <a:xfrm rot="5400000" flipV="1">
            <a:off x="6432330" y="3302220"/>
            <a:ext cx="548640" cy="548640"/>
          </a:xfrm>
          <a:prstGeom prst="rtTriangle">
            <a:avLst/>
          </a:prstGeom>
          <a:solidFill>
            <a:srgbClr val="B11116"/>
          </a:solidFill>
          <a:ln>
            <a:noFill/>
          </a:ln>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altLang="en-US" sz="1600" dirty="0"/>
          </a:p>
        </p:txBody>
      </p:sp>
      <p:sp>
        <p:nvSpPr>
          <p:cNvPr id="15" name="TextBox 14">
            <a:extLst>
              <a:ext uri="{FF2B5EF4-FFF2-40B4-BE49-F238E27FC236}">
                <a16:creationId xmlns:a16="http://schemas.microsoft.com/office/drawing/2014/main" id="{3484CC3D-792F-4145-BC10-1A370B0D53A2}"/>
              </a:ext>
            </a:extLst>
          </p:cNvPr>
          <p:cNvSpPr txBox="1">
            <a:spLocks noChangeArrowheads="1"/>
          </p:cNvSpPr>
          <p:nvPr/>
        </p:nvSpPr>
        <p:spPr bwMode="auto">
          <a:xfrm>
            <a:off x="5257799" y="2631977"/>
            <a:ext cx="3429000" cy="861774"/>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altLang="en-US" sz="1600" dirty="0">
                <a:solidFill>
                  <a:schemeClr val="bg1"/>
                </a:solidFill>
                <a:latin typeface="Gill Sans MT" charset="0"/>
                <a:ea typeface="Gill Sans MT" charset="0"/>
                <a:cs typeface="Gill Sans MT" charset="0"/>
              </a:rPr>
              <a:t>After answering, select your comfort level with recall for this question.</a:t>
            </a:r>
          </a:p>
        </p:txBody>
      </p:sp>
      <p:sp>
        <p:nvSpPr>
          <p:cNvPr id="17" name="Rectangle 16">
            <a:extLst>
              <a:ext uri="{FF2B5EF4-FFF2-40B4-BE49-F238E27FC236}">
                <a16:creationId xmlns:a16="http://schemas.microsoft.com/office/drawing/2014/main" id="{3D577AFA-DAE2-4AD3-85A5-CC19E67E04B4}"/>
              </a:ext>
            </a:extLst>
          </p:cNvPr>
          <p:cNvSpPr/>
          <p:nvPr/>
        </p:nvSpPr>
        <p:spPr bwMode="ltGray">
          <a:xfrm>
            <a:off x="601228" y="4062740"/>
            <a:ext cx="4358640" cy="523220"/>
          </a:xfrm>
          <a:prstGeom prst="rect">
            <a:avLst/>
          </a:prstGeom>
          <a:solidFill>
            <a:srgbClr val="F2F2F2"/>
          </a:solidFill>
          <a:ln w="0">
            <a:noFill/>
          </a:ln>
          <a:extLst>
            <a:ext uri="{91240B29-F687-4F45-9708-019B960494DF}">
              <a14:hiddenLine xmlns:a14="http://schemas.microsoft.com/office/drawing/2010/main" w="0">
                <a:solidFill>
                  <a:srgbClr val="FFFFFF"/>
                </a:solidFill>
              </a14:hiddenLine>
            </a:ext>
          </a:extLst>
        </p:spPr>
        <p:txBody>
          <a:bodyPr wrap="square" lIns="137160" tIns="137160" rIns="137160" bIns="137160">
            <a:spAutoFit/>
          </a:bodyPr>
          <a:lstStyle/>
          <a:p>
            <a:pPr algn="ctr"/>
            <a:r>
              <a:rPr lang="en-US" sz="1600" dirty="0">
                <a:solidFill>
                  <a:srgbClr val="000000"/>
                </a:solidFill>
                <a:latin typeface="Gill Sans MT" panose="020B0502020104020203" pitchFamily="34" charset="0"/>
              </a:rPr>
              <a:t>https://</a:t>
            </a:r>
            <a:r>
              <a:rPr lang="en-US" sz="1600" dirty="0" err="1">
                <a:solidFill>
                  <a:srgbClr val="000000"/>
                </a:solidFill>
                <a:latin typeface="Gill Sans MT" panose="020B0502020104020203" pitchFamily="34" charset="0"/>
              </a:rPr>
              <a:t>apps.ankiweb.net</a:t>
            </a:r>
            <a:endParaRPr lang="en-US" sz="1600" dirty="0">
              <a:solidFill>
                <a:srgbClr val="000000"/>
              </a:solidFill>
              <a:latin typeface="Gill Sans MT" panose="020B0502020104020203" pitchFamily="34" charset="0"/>
            </a:endParaRPr>
          </a:p>
        </p:txBody>
      </p:sp>
    </p:spTree>
    <p:extLst>
      <p:ext uri="{BB962C8B-B14F-4D97-AF65-F5344CB8AC3E}">
        <p14:creationId xmlns:p14="http://schemas.microsoft.com/office/powerpoint/2010/main" val="4163937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11</a:t>
            </a:fld>
            <a:endParaRPr lang="en-US" dirty="0"/>
          </a:p>
        </p:txBody>
      </p:sp>
      <p:pic>
        <p:nvPicPr>
          <p:cNvPr id="5" name="Picture 4">
            <a:extLst>
              <a:ext uri="{FF2B5EF4-FFF2-40B4-BE49-F238E27FC236}">
                <a16:creationId xmlns:a16="http://schemas.microsoft.com/office/drawing/2014/main" id="{802A2D5C-AEA0-664D-8E2F-87FA33C1E1D5}"/>
              </a:ext>
            </a:extLst>
          </p:cNvPr>
          <p:cNvPicPr>
            <a:picLocks noChangeAspect="1"/>
          </p:cNvPicPr>
          <p:nvPr/>
        </p:nvPicPr>
        <p:blipFill>
          <a:blip r:embed="rId3"/>
          <a:stretch>
            <a:fillRect/>
          </a:stretch>
        </p:blipFill>
        <p:spPr>
          <a:xfrm>
            <a:off x="273050" y="133349"/>
            <a:ext cx="5822950" cy="3387090"/>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18EC25C6-88E1-C249-B87F-0191B1A9A407}"/>
              </a:ext>
            </a:extLst>
          </p:cNvPr>
          <p:cNvPicPr>
            <a:picLocks noChangeAspect="1"/>
          </p:cNvPicPr>
          <p:nvPr/>
        </p:nvPicPr>
        <p:blipFill>
          <a:blip r:embed="rId4"/>
          <a:stretch>
            <a:fillRect/>
          </a:stretch>
        </p:blipFill>
        <p:spPr>
          <a:xfrm>
            <a:off x="4876800" y="580718"/>
            <a:ext cx="4027170" cy="3449320"/>
          </a:xfrm>
          <a:prstGeom prst="rect">
            <a:avLst/>
          </a:prstGeom>
          <a:ln>
            <a:solidFill>
              <a:schemeClr val="bg1">
                <a:lumMod val="75000"/>
              </a:schemeClr>
            </a:solidFill>
          </a:ln>
        </p:spPr>
      </p:pic>
      <p:sp>
        <p:nvSpPr>
          <p:cNvPr id="8" name="TextBox 7">
            <a:extLst>
              <a:ext uri="{FF2B5EF4-FFF2-40B4-BE49-F238E27FC236}">
                <a16:creationId xmlns:a16="http://schemas.microsoft.com/office/drawing/2014/main" id="{72B316A3-AF44-4742-81C2-C413DB233266}"/>
              </a:ext>
            </a:extLst>
          </p:cNvPr>
          <p:cNvSpPr txBox="1"/>
          <p:nvPr/>
        </p:nvSpPr>
        <p:spPr>
          <a:xfrm rot="16200000">
            <a:off x="2317115" y="729615"/>
            <a:ext cx="514350" cy="274320"/>
          </a:xfrm>
          <a:prstGeom prst="homePlate">
            <a:avLst/>
          </a:prstGeom>
          <a:solidFill>
            <a:srgbClr val="B11116"/>
          </a:solidFill>
        </p:spPr>
        <p:txBody>
          <a:bodyPr wrap="square" rtlCol="0" anchor="ctr" anchorCtr="0">
            <a:noAutofit/>
          </a:bodyPr>
          <a:lstStyle/>
          <a:p>
            <a:pPr algn="ctr"/>
            <a:endParaRPr lang="en-US" sz="1050" b="1" dirty="0">
              <a:solidFill>
                <a:schemeClr val="bg1"/>
              </a:solidFill>
              <a:latin typeface="Gill Sans MT" charset="0"/>
              <a:ea typeface="Gill Sans MT" charset="0"/>
              <a:cs typeface="Gill Sans MT" charset="0"/>
            </a:endParaRPr>
          </a:p>
        </p:txBody>
      </p:sp>
      <p:sp>
        <p:nvSpPr>
          <p:cNvPr id="9" name="TextBox 8">
            <a:extLst>
              <a:ext uri="{FF2B5EF4-FFF2-40B4-BE49-F238E27FC236}">
                <a16:creationId xmlns:a16="http://schemas.microsoft.com/office/drawing/2014/main" id="{0010C7A1-CB8E-714C-8304-386F53D38366}"/>
              </a:ext>
            </a:extLst>
          </p:cNvPr>
          <p:cNvSpPr txBox="1"/>
          <p:nvPr/>
        </p:nvSpPr>
        <p:spPr>
          <a:xfrm rot="16200000">
            <a:off x="5817377" y="1146502"/>
            <a:ext cx="514350" cy="274320"/>
          </a:xfrm>
          <a:prstGeom prst="homePlate">
            <a:avLst/>
          </a:prstGeom>
          <a:solidFill>
            <a:srgbClr val="B11116"/>
          </a:solidFill>
        </p:spPr>
        <p:txBody>
          <a:bodyPr wrap="square" rtlCol="0" anchor="ctr" anchorCtr="0">
            <a:noAutofit/>
          </a:bodyPr>
          <a:lstStyle/>
          <a:p>
            <a:pPr algn="ctr"/>
            <a:endParaRPr lang="en-US" sz="1050" b="1" dirty="0">
              <a:solidFill>
                <a:schemeClr val="bg1"/>
              </a:solidFill>
              <a:latin typeface="Gill Sans MT" charset="0"/>
              <a:ea typeface="Gill Sans MT" charset="0"/>
              <a:cs typeface="Gill Sans MT" charset="0"/>
            </a:endParaRPr>
          </a:p>
        </p:txBody>
      </p:sp>
      <p:sp>
        <p:nvSpPr>
          <p:cNvPr id="11" name="TextBox 3">
            <a:extLst>
              <a:ext uri="{FF2B5EF4-FFF2-40B4-BE49-F238E27FC236}">
                <a16:creationId xmlns:a16="http://schemas.microsoft.com/office/drawing/2014/main" id="{A4DBA21A-6C42-FC47-A469-459AC6E5D1CC}"/>
              </a:ext>
            </a:extLst>
          </p:cNvPr>
          <p:cNvSpPr txBox="1">
            <a:spLocks noChangeArrowheads="1"/>
          </p:cNvSpPr>
          <p:nvPr/>
        </p:nvSpPr>
        <p:spPr bwMode="ltGray">
          <a:xfrm>
            <a:off x="152400" y="3396525"/>
            <a:ext cx="4055977" cy="1200329"/>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Start </a:t>
            </a:r>
            <a:r>
              <a:rPr lang="en-US" sz="1800" dirty="0" err="1">
                <a:solidFill>
                  <a:schemeClr val="bg1"/>
                </a:solidFill>
                <a:latin typeface="Gill Sans MT" panose="020B0502020104020203" pitchFamily="34" charset="77"/>
              </a:rPr>
              <a:t>Anki</a:t>
            </a:r>
            <a:r>
              <a:rPr lang="en-US" sz="1800" dirty="0">
                <a:solidFill>
                  <a:schemeClr val="bg1"/>
                </a:solidFill>
                <a:latin typeface="Gill Sans MT" panose="020B0502020104020203" pitchFamily="34" charset="77"/>
              </a:rPr>
              <a:t>, and create a deck of study cards. Add your first card. Change the card type from Basic to Cloze.</a:t>
            </a:r>
          </a:p>
        </p:txBody>
      </p:sp>
    </p:spTree>
    <p:extLst>
      <p:ext uri="{BB962C8B-B14F-4D97-AF65-F5344CB8AC3E}">
        <p14:creationId xmlns:p14="http://schemas.microsoft.com/office/powerpoint/2010/main" val="3896957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12</a:t>
            </a:fld>
            <a:endParaRPr lang="en-US" dirty="0"/>
          </a:p>
        </p:txBody>
      </p:sp>
      <p:pic>
        <p:nvPicPr>
          <p:cNvPr id="4" name="Picture 3">
            <a:extLst>
              <a:ext uri="{FF2B5EF4-FFF2-40B4-BE49-F238E27FC236}">
                <a16:creationId xmlns:a16="http://schemas.microsoft.com/office/drawing/2014/main" id="{3E0A8C0D-BCEA-C94C-82E0-A93248362C7B}"/>
              </a:ext>
            </a:extLst>
          </p:cNvPr>
          <p:cNvPicPr>
            <a:picLocks noChangeAspect="1"/>
          </p:cNvPicPr>
          <p:nvPr/>
        </p:nvPicPr>
        <p:blipFill>
          <a:blip r:embed="rId2"/>
          <a:stretch>
            <a:fillRect/>
          </a:stretch>
        </p:blipFill>
        <p:spPr>
          <a:xfrm>
            <a:off x="533400" y="579775"/>
            <a:ext cx="4027170" cy="3449320"/>
          </a:xfrm>
          <a:prstGeom prst="rect">
            <a:avLst/>
          </a:prstGeom>
        </p:spPr>
      </p:pic>
      <p:pic>
        <p:nvPicPr>
          <p:cNvPr id="10" name="Picture 9">
            <a:extLst>
              <a:ext uri="{FF2B5EF4-FFF2-40B4-BE49-F238E27FC236}">
                <a16:creationId xmlns:a16="http://schemas.microsoft.com/office/drawing/2014/main" id="{6EB3DA5B-F4CB-5B4D-99DA-5284968D7D7D}"/>
              </a:ext>
            </a:extLst>
          </p:cNvPr>
          <p:cNvPicPr>
            <a:picLocks noChangeAspect="1"/>
          </p:cNvPicPr>
          <p:nvPr/>
        </p:nvPicPr>
        <p:blipFill>
          <a:blip r:embed="rId3"/>
          <a:stretch>
            <a:fillRect/>
          </a:stretch>
        </p:blipFill>
        <p:spPr>
          <a:xfrm>
            <a:off x="4938949" y="680269"/>
            <a:ext cx="3716020" cy="3324860"/>
          </a:xfrm>
          <a:prstGeom prst="rect">
            <a:avLst/>
          </a:prstGeom>
        </p:spPr>
      </p:pic>
      <p:sp>
        <p:nvSpPr>
          <p:cNvPr id="11" name="TextBox 10">
            <a:extLst>
              <a:ext uri="{FF2B5EF4-FFF2-40B4-BE49-F238E27FC236}">
                <a16:creationId xmlns:a16="http://schemas.microsoft.com/office/drawing/2014/main" id="{77F7ECBF-CB3D-0D40-BC53-05D232C94968}"/>
              </a:ext>
            </a:extLst>
          </p:cNvPr>
          <p:cNvSpPr txBox="1"/>
          <p:nvPr/>
        </p:nvSpPr>
        <p:spPr>
          <a:xfrm rot="16200000">
            <a:off x="641985" y="1537990"/>
            <a:ext cx="514350" cy="274320"/>
          </a:xfrm>
          <a:prstGeom prst="homePlate">
            <a:avLst/>
          </a:prstGeom>
          <a:solidFill>
            <a:srgbClr val="B11116"/>
          </a:solidFill>
        </p:spPr>
        <p:txBody>
          <a:bodyPr wrap="square" rtlCol="0" anchor="ctr" anchorCtr="0">
            <a:noAutofit/>
          </a:bodyPr>
          <a:lstStyle/>
          <a:p>
            <a:pPr algn="ctr"/>
            <a:endParaRPr lang="en-US" sz="1050" b="1" dirty="0">
              <a:solidFill>
                <a:schemeClr val="bg1"/>
              </a:solidFill>
              <a:latin typeface="Gill Sans MT" charset="0"/>
              <a:ea typeface="Gill Sans MT" charset="0"/>
              <a:cs typeface="Gill Sans MT" charset="0"/>
            </a:endParaRPr>
          </a:p>
        </p:txBody>
      </p:sp>
      <p:sp>
        <p:nvSpPr>
          <p:cNvPr id="12" name="TextBox 11">
            <a:extLst>
              <a:ext uri="{FF2B5EF4-FFF2-40B4-BE49-F238E27FC236}">
                <a16:creationId xmlns:a16="http://schemas.microsoft.com/office/drawing/2014/main" id="{80AA0659-D0C1-7742-9191-3132A1BC35BF}"/>
              </a:ext>
            </a:extLst>
          </p:cNvPr>
          <p:cNvSpPr txBox="1"/>
          <p:nvPr/>
        </p:nvSpPr>
        <p:spPr>
          <a:xfrm rot="16200000">
            <a:off x="7746490" y="1428934"/>
            <a:ext cx="514350" cy="274320"/>
          </a:xfrm>
          <a:prstGeom prst="homePlate">
            <a:avLst/>
          </a:prstGeom>
          <a:solidFill>
            <a:srgbClr val="B11116"/>
          </a:solidFill>
        </p:spPr>
        <p:txBody>
          <a:bodyPr wrap="square" rtlCol="0" anchor="ctr" anchorCtr="0">
            <a:noAutofit/>
          </a:bodyPr>
          <a:lstStyle/>
          <a:p>
            <a:pPr algn="ctr"/>
            <a:endParaRPr lang="en-US" sz="1050" b="1" dirty="0">
              <a:solidFill>
                <a:schemeClr val="bg1"/>
              </a:solidFill>
              <a:latin typeface="Gill Sans MT" charset="0"/>
              <a:ea typeface="Gill Sans MT" charset="0"/>
              <a:cs typeface="Gill Sans MT" charset="0"/>
            </a:endParaRPr>
          </a:p>
        </p:txBody>
      </p:sp>
      <p:sp>
        <p:nvSpPr>
          <p:cNvPr id="13" name="TextBox 3">
            <a:extLst>
              <a:ext uri="{FF2B5EF4-FFF2-40B4-BE49-F238E27FC236}">
                <a16:creationId xmlns:a16="http://schemas.microsoft.com/office/drawing/2014/main" id="{F226D59A-FC98-1441-882D-EF5FD0054340}"/>
              </a:ext>
            </a:extLst>
          </p:cNvPr>
          <p:cNvSpPr txBox="1">
            <a:spLocks noChangeArrowheads="1"/>
          </p:cNvSpPr>
          <p:nvPr/>
        </p:nvSpPr>
        <p:spPr bwMode="ltGray">
          <a:xfrm>
            <a:off x="211223" y="3404964"/>
            <a:ext cx="4589377" cy="1200329"/>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I like to customize the Cloze type to include a graphic element. You only have to do this once. Click Fields, then click Add.</a:t>
            </a:r>
          </a:p>
        </p:txBody>
      </p:sp>
    </p:spTree>
    <p:extLst>
      <p:ext uri="{BB962C8B-B14F-4D97-AF65-F5344CB8AC3E}">
        <p14:creationId xmlns:p14="http://schemas.microsoft.com/office/powerpoint/2010/main" val="81202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13</a:t>
            </a:fld>
            <a:endParaRPr lang="en-US" dirty="0"/>
          </a:p>
        </p:txBody>
      </p:sp>
      <p:pic>
        <p:nvPicPr>
          <p:cNvPr id="4" name="Picture 3">
            <a:extLst>
              <a:ext uri="{FF2B5EF4-FFF2-40B4-BE49-F238E27FC236}">
                <a16:creationId xmlns:a16="http://schemas.microsoft.com/office/drawing/2014/main" id="{485A996B-FD47-8049-892B-449DC05124B8}"/>
              </a:ext>
            </a:extLst>
          </p:cNvPr>
          <p:cNvPicPr>
            <a:picLocks noChangeAspect="1"/>
          </p:cNvPicPr>
          <p:nvPr/>
        </p:nvPicPr>
        <p:blipFill>
          <a:blip r:embed="rId3"/>
          <a:stretch>
            <a:fillRect/>
          </a:stretch>
        </p:blipFill>
        <p:spPr>
          <a:xfrm>
            <a:off x="457200" y="590550"/>
            <a:ext cx="3716020" cy="3324860"/>
          </a:xfrm>
          <a:prstGeom prst="rect">
            <a:avLst/>
          </a:prstGeom>
        </p:spPr>
      </p:pic>
      <p:sp>
        <p:nvSpPr>
          <p:cNvPr id="5" name="TextBox 4">
            <a:extLst>
              <a:ext uri="{FF2B5EF4-FFF2-40B4-BE49-F238E27FC236}">
                <a16:creationId xmlns:a16="http://schemas.microsoft.com/office/drawing/2014/main" id="{740F3120-5704-404A-BD78-32B06AE42893}"/>
              </a:ext>
            </a:extLst>
          </p:cNvPr>
          <p:cNvSpPr txBox="1"/>
          <p:nvPr/>
        </p:nvSpPr>
        <p:spPr>
          <a:xfrm rot="16200000">
            <a:off x="641985" y="1537990"/>
            <a:ext cx="514350" cy="274320"/>
          </a:xfrm>
          <a:prstGeom prst="homePlate">
            <a:avLst/>
          </a:prstGeom>
          <a:solidFill>
            <a:srgbClr val="B11116"/>
          </a:solidFill>
        </p:spPr>
        <p:txBody>
          <a:bodyPr wrap="square" rtlCol="0" anchor="ctr" anchorCtr="0">
            <a:noAutofit/>
          </a:bodyPr>
          <a:lstStyle/>
          <a:p>
            <a:pPr algn="ctr"/>
            <a:endParaRPr lang="en-US" sz="1050" b="1" dirty="0">
              <a:solidFill>
                <a:schemeClr val="bg1"/>
              </a:solidFill>
              <a:latin typeface="Gill Sans MT" charset="0"/>
              <a:ea typeface="Gill Sans MT" charset="0"/>
              <a:cs typeface="Gill Sans MT" charset="0"/>
            </a:endParaRPr>
          </a:p>
        </p:txBody>
      </p:sp>
      <p:pic>
        <p:nvPicPr>
          <p:cNvPr id="7" name="Picture 6">
            <a:extLst>
              <a:ext uri="{FF2B5EF4-FFF2-40B4-BE49-F238E27FC236}">
                <a16:creationId xmlns:a16="http://schemas.microsoft.com/office/drawing/2014/main" id="{BF3EDD65-F8A8-7748-9E7A-8BB0757DE0D8}"/>
              </a:ext>
            </a:extLst>
          </p:cNvPr>
          <p:cNvPicPr>
            <a:picLocks noChangeAspect="1"/>
          </p:cNvPicPr>
          <p:nvPr/>
        </p:nvPicPr>
        <p:blipFill>
          <a:blip r:embed="rId4"/>
          <a:stretch>
            <a:fillRect/>
          </a:stretch>
        </p:blipFill>
        <p:spPr>
          <a:xfrm>
            <a:off x="5105398" y="1386635"/>
            <a:ext cx="2743200" cy="2247900"/>
          </a:xfrm>
          <a:prstGeom prst="rect">
            <a:avLst/>
          </a:prstGeom>
        </p:spPr>
      </p:pic>
      <p:sp>
        <p:nvSpPr>
          <p:cNvPr id="9" name="TextBox 3">
            <a:extLst>
              <a:ext uri="{FF2B5EF4-FFF2-40B4-BE49-F238E27FC236}">
                <a16:creationId xmlns:a16="http://schemas.microsoft.com/office/drawing/2014/main" id="{CBC91727-5142-1645-A12F-0E05D8F7C2C3}"/>
              </a:ext>
            </a:extLst>
          </p:cNvPr>
          <p:cNvSpPr txBox="1">
            <a:spLocks noChangeArrowheads="1"/>
          </p:cNvSpPr>
          <p:nvPr/>
        </p:nvSpPr>
        <p:spPr bwMode="ltGray">
          <a:xfrm>
            <a:off x="211223" y="3404965"/>
            <a:ext cx="4055977" cy="1200329"/>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Create a new field called Visual (or Graphic, or Screenshot, or whatever). Click OK.</a:t>
            </a:r>
          </a:p>
        </p:txBody>
      </p:sp>
      <p:sp>
        <p:nvSpPr>
          <p:cNvPr id="10" name="TextBox 3">
            <a:extLst>
              <a:ext uri="{FF2B5EF4-FFF2-40B4-BE49-F238E27FC236}">
                <a16:creationId xmlns:a16="http://schemas.microsoft.com/office/drawing/2014/main" id="{73C43504-E2FB-AE45-8D75-5D0452EF6259}"/>
              </a:ext>
            </a:extLst>
          </p:cNvPr>
          <p:cNvSpPr txBox="1">
            <a:spLocks noChangeArrowheads="1"/>
          </p:cNvSpPr>
          <p:nvPr/>
        </p:nvSpPr>
        <p:spPr bwMode="ltGray">
          <a:xfrm>
            <a:off x="4449010" y="590550"/>
            <a:ext cx="4055977" cy="646331"/>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Next, click Tools | Manage Note Types.</a:t>
            </a:r>
          </a:p>
        </p:txBody>
      </p:sp>
      <p:sp>
        <p:nvSpPr>
          <p:cNvPr id="11" name="TextBox 10">
            <a:extLst>
              <a:ext uri="{FF2B5EF4-FFF2-40B4-BE49-F238E27FC236}">
                <a16:creationId xmlns:a16="http://schemas.microsoft.com/office/drawing/2014/main" id="{8EEF9AA6-BC45-104C-8C4B-485CD7F47375}"/>
              </a:ext>
            </a:extLst>
          </p:cNvPr>
          <p:cNvSpPr txBox="1"/>
          <p:nvPr/>
        </p:nvSpPr>
        <p:spPr>
          <a:xfrm rot="16200000">
            <a:off x="5518785" y="3699572"/>
            <a:ext cx="514350" cy="274320"/>
          </a:xfrm>
          <a:prstGeom prst="homePlate">
            <a:avLst/>
          </a:prstGeom>
          <a:solidFill>
            <a:srgbClr val="B11116"/>
          </a:solidFill>
        </p:spPr>
        <p:txBody>
          <a:bodyPr wrap="square" rtlCol="0" anchor="ctr" anchorCtr="0">
            <a:noAutofit/>
          </a:bodyPr>
          <a:lstStyle/>
          <a:p>
            <a:pPr algn="ctr"/>
            <a:endParaRPr lang="en-US" sz="1050" b="1" dirty="0">
              <a:solidFill>
                <a:schemeClr val="bg1"/>
              </a:solidFill>
              <a:latin typeface="Gill Sans MT" charset="0"/>
              <a:ea typeface="Gill Sans MT" charset="0"/>
              <a:cs typeface="Gill Sans MT" charset="0"/>
            </a:endParaRPr>
          </a:p>
        </p:txBody>
      </p:sp>
    </p:spTree>
    <p:extLst>
      <p:ext uri="{BB962C8B-B14F-4D97-AF65-F5344CB8AC3E}">
        <p14:creationId xmlns:p14="http://schemas.microsoft.com/office/powerpoint/2010/main" val="224994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14</a:t>
            </a:fld>
            <a:endParaRPr lang="en-US" dirty="0"/>
          </a:p>
        </p:txBody>
      </p:sp>
      <p:pic>
        <p:nvPicPr>
          <p:cNvPr id="4" name="Picture 3">
            <a:extLst>
              <a:ext uri="{FF2B5EF4-FFF2-40B4-BE49-F238E27FC236}">
                <a16:creationId xmlns:a16="http://schemas.microsoft.com/office/drawing/2014/main" id="{F580F9B8-9F52-AB4C-B138-A868EFDB0C40}"/>
              </a:ext>
            </a:extLst>
          </p:cNvPr>
          <p:cNvPicPr>
            <a:picLocks noChangeAspect="1"/>
          </p:cNvPicPr>
          <p:nvPr/>
        </p:nvPicPr>
        <p:blipFill>
          <a:blip r:embed="rId2"/>
          <a:stretch>
            <a:fillRect/>
          </a:stretch>
        </p:blipFill>
        <p:spPr>
          <a:xfrm>
            <a:off x="3586440" y="514350"/>
            <a:ext cx="5029200" cy="3860800"/>
          </a:xfrm>
          <a:prstGeom prst="rect">
            <a:avLst/>
          </a:prstGeom>
        </p:spPr>
      </p:pic>
      <p:sp>
        <p:nvSpPr>
          <p:cNvPr id="5" name="TextBox 4">
            <a:extLst>
              <a:ext uri="{FF2B5EF4-FFF2-40B4-BE49-F238E27FC236}">
                <a16:creationId xmlns:a16="http://schemas.microsoft.com/office/drawing/2014/main" id="{8CA113A2-D8A6-1E4D-AD21-B608A35676FF}"/>
              </a:ext>
            </a:extLst>
          </p:cNvPr>
          <p:cNvSpPr txBox="1"/>
          <p:nvPr/>
        </p:nvSpPr>
        <p:spPr>
          <a:xfrm rot="16200000">
            <a:off x="7428825" y="3148965"/>
            <a:ext cx="514350" cy="274320"/>
          </a:xfrm>
          <a:prstGeom prst="homePlate">
            <a:avLst/>
          </a:prstGeom>
          <a:solidFill>
            <a:srgbClr val="B11116"/>
          </a:solidFill>
        </p:spPr>
        <p:txBody>
          <a:bodyPr wrap="square" rtlCol="0" anchor="ctr" anchorCtr="0">
            <a:noAutofit/>
          </a:bodyPr>
          <a:lstStyle/>
          <a:p>
            <a:pPr algn="ctr"/>
            <a:endParaRPr lang="en-US" sz="1050" b="1" dirty="0">
              <a:solidFill>
                <a:schemeClr val="bg1"/>
              </a:solidFill>
              <a:latin typeface="Gill Sans MT" charset="0"/>
              <a:ea typeface="Gill Sans MT" charset="0"/>
              <a:cs typeface="Gill Sans MT" charset="0"/>
            </a:endParaRPr>
          </a:p>
        </p:txBody>
      </p:sp>
      <p:sp>
        <p:nvSpPr>
          <p:cNvPr id="6" name="TextBox 3">
            <a:extLst>
              <a:ext uri="{FF2B5EF4-FFF2-40B4-BE49-F238E27FC236}">
                <a16:creationId xmlns:a16="http://schemas.microsoft.com/office/drawing/2014/main" id="{6D25239A-FFB6-9A4C-B79B-29360D81CC0A}"/>
              </a:ext>
            </a:extLst>
          </p:cNvPr>
          <p:cNvSpPr txBox="1">
            <a:spLocks noChangeArrowheads="1"/>
          </p:cNvSpPr>
          <p:nvPr/>
        </p:nvSpPr>
        <p:spPr bwMode="ltGray">
          <a:xfrm>
            <a:off x="211223" y="3543465"/>
            <a:ext cx="4055977" cy="923330"/>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Click Cards to customize the Cloze card type.</a:t>
            </a:r>
          </a:p>
        </p:txBody>
      </p:sp>
    </p:spTree>
    <p:extLst>
      <p:ext uri="{BB962C8B-B14F-4D97-AF65-F5344CB8AC3E}">
        <p14:creationId xmlns:p14="http://schemas.microsoft.com/office/powerpoint/2010/main" val="2894505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15</a:t>
            </a:fld>
            <a:endParaRPr lang="en-US" dirty="0"/>
          </a:p>
        </p:txBody>
      </p:sp>
      <p:pic>
        <p:nvPicPr>
          <p:cNvPr id="6" name="Picture 5">
            <a:extLst>
              <a:ext uri="{FF2B5EF4-FFF2-40B4-BE49-F238E27FC236}">
                <a16:creationId xmlns:a16="http://schemas.microsoft.com/office/drawing/2014/main" id="{34587B9C-9FCF-E346-A674-310EAAB2D305}"/>
              </a:ext>
            </a:extLst>
          </p:cNvPr>
          <p:cNvPicPr>
            <a:picLocks noChangeAspect="1"/>
          </p:cNvPicPr>
          <p:nvPr/>
        </p:nvPicPr>
        <p:blipFill>
          <a:blip r:embed="rId2"/>
          <a:stretch>
            <a:fillRect/>
          </a:stretch>
        </p:blipFill>
        <p:spPr>
          <a:xfrm>
            <a:off x="718185" y="285750"/>
            <a:ext cx="7707630" cy="4249420"/>
          </a:xfrm>
          <a:prstGeom prst="rect">
            <a:avLst/>
          </a:prstGeom>
        </p:spPr>
      </p:pic>
      <p:sp>
        <p:nvSpPr>
          <p:cNvPr id="7" name="TextBox 6">
            <a:extLst>
              <a:ext uri="{FF2B5EF4-FFF2-40B4-BE49-F238E27FC236}">
                <a16:creationId xmlns:a16="http://schemas.microsoft.com/office/drawing/2014/main" id="{17F3806C-7058-6F4C-BB19-5056E8D0CDB2}"/>
              </a:ext>
            </a:extLst>
          </p:cNvPr>
          <p:cNvSpPr txBox="1"/>
          <p:nvPr/>
        </p:nvSpPr>
        <p:spPr>
          <a:xfrm rot="16200000">
            <a:off x="870585" y="3910965"/>
            <a:ext cx="514350" cy="274320"/>
          </a:xfrm>
          <a:prstGeom prst="homePlate">
            <a:avLst/>
          </a:prstGeom>
          <a:solidFill>
            <a:srgbClr val="B11116"/>
          </a:solidFill>
        </p:spPr>
        <p:txBody>
          <a:bodyPr wrap="square" rtlCol="0" anchor="ctr" anchorCtr="0">
            <a:noAutofit/>
          </a:bodyPr>
          <a:lstStyle/>
          <a:p>
            <a:pPr algn="ctr"/>
            <a:endParaRPr lang="en-US" sz="1050" b="1" dirty="0">
              <a:solidFill>
                <a:schemeClr val="bg1"/>
              </a:solidFill>
              <a:latin typeface="Gill Sans MT" charset="0"/>
              <a:ea typeface="Gill Sans MT" charset="0"/>
              <a:cs typeface="Gill Sans MT" charset="0"/>
            </a:endParaRPr>
          </a:p>
        </p:txBody>
      </p:sp>
      <p:sp>
        <p:nvSpPr>
          <p:cNvPr id="8" name="TextBox 3">
            <a:extLst>
              <a:ext uri="{FF2B5EF4-FFF2-40B4-BE49-F238E27FC236}">
                <a16:creationId xmlns:a16="http://schemas.microsoft.com/office/drawing/2014/main" id="{680804D3-1501-8E4B-A864-1493622E5EAD}"/>
              </a:ext>
            </a:extLst>
          </p:cNvPr>
          <p:cNvSpPr txBox="1">
            <a:spLocks noChangeArrowheads="1"/>
          </p:cNvSpPr>
          <p:nvPr/>
        </p:nvSpPr>
        <p:spPr bwMode="ltGray">
          <a:xfrm>
            <a:off x="2057400" y="3190785"/>
            <a:ext cx="4648200" cy="1200329"/>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In the Back Template section, underneath {{</a:t>
            </a:r>
            <a:r>
              <a:rPr lang="en-US" sz="1800" dirty="0" err="1">
                <a:solidFill>
                  <a:schemeClr val="bg1"/>
                </a:solidFill>
                <a:latin typeface="Gill Sans MT" panose="020B0502020104020203" pitchFamily="34" charset="77"/>
              </a:rPr>
              <a:t>cloze:Text</a:t>
            </a:r>
            <a:r>
              <a:rPr lang="en-US" sz="1800" dirty="0">
                <a:solidFill>
                  <a:schemeClr val="bg1"/>
                </a:solidFill>
                <a:latin typeface="Gill Sans MT" panose="020B0502020104020203" pitchFamily="34" charset="77"/>
              </a:rPr>
              <a:t>}} add {{Visual}} (with the curly brackets). Then click Close.</a:t>
            </a:r>
          </a:p>
        </p:txBody>
      </p:sp>
    </p:spTree>
    <p:extLst>
      <p:ext uri="{BB962C8B-B14F-4D97-AF65-F5344CB8AC3E}">
        <p14:creationId xmlns:p14="http://schemas.microsoft.com/office/powerpoint/2010/main" val="3550764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16</a:t>
            </a:fld>
            <a:endParaRPr lang="en-US" dirty="0"/>
          </a:p>
        </p:txBody>
      </p:sp>
      <p:pic>
        <p:nvPicPr>
          <p:cNvPr id="4" name="Picture 3">
            <a:extLst>
              <a:ext uri="{FF2B5EF4-FFF2-40B4-BE49-F238E27FC236}">
                <a16:creationId xmlns:a16="http://schemas.microsoft.com/office/drawing/2014/main" id="{69BA4F39-C07C-D244-A883-0D85CD8DD761}"/>
              </a:ext>
            </a:extLst>
          </p:cNvPr>
          <p:cNvPicPr>
            <a:picLocks noChangeAspect="1"/>
          </p:cNvPicPr>
          <p:nvPr/>
        </p:nvPicPr>
        <p:blipFill>
          <a:blip r:embed="rId2"/>
          <a:stretch>
            <a:fillRect/>
          </a:stretch>
        </p:blipFill>
        <p:spPr>
          <a:xfrm>
            <a:off x="381000" y="514350"/>
            <a:ext cx="4027170" cy="3449320"/>
          </a:xfrm>
          <a:prstGeom prst="rect">
            <a:avLst/>
          </a:prstGeom>
        </p:spPr>
      </p:pic>
      <p:pic>
        <p:nvPicPr>
          <p:cNvPr id="6" name="Picture 5">
            <a:extLst>
              <a:ext uri="{FF2B5EF4-FFF2-40B4-BE49-F238E27FC236}">
                <a16:creationId xmlns:a16="http://schemas.microsoft.com/office/drawing/2014/main" id="{F5CDC5A9-5B37-9B41-A2C4-D84B6D89AA24}"/>
              </a:ext>
            </a:extLst>
          </p:cNvPr>
          <p:cNvPicPr>
            <a:picLocks noChangeAspect="1"/>
          </p:cNvPicPr>
          <p:nvPr/>
        </p:nvPicPr>
        <p:blipFill>
          <a:blip r:embed="rId3"/>
          <a:stretch>
            <a:fillRect/>
          </a:stretch>
        </p:blipFill>
        <p:spPr>
          <a:xfrm>
            <a:off x="4724400" y="514350"/>
            <a:ext cx="4027170" cy="3449320"/>
          </a:xfrm>
          <a:prstGeom prst="rect">
            <a:avLst/>
          </a:prstGeom>
        </p:spPr>
      </p:pic>
      <p:sp>
        <p:nvSpPr>
          <p:cNvPr id="7" name="TextBox 3">
            <a:extLst>
              <a:ext uri="{FF2B5EF4-FFF2-40B4-BE49-F238E27FC236}">
                <a16:creationId xmlns:a16="http://schemas.microsoft.com/office/drawing/2014/main" id="{2D35B7CE-30EA-0C48-ABB2-A1B8F453ACB7}"/>
              </a:ext>
            </a:extLst>
          </p:cNvPr>
          <p:cNvSpPr txBox="1">
            <a:spLocks noChangeArrowheads="1"/>
          </p:cNvSpPr>
          <p:nvPr/>
        </p:nvSpPr>
        <p:spPr bwMode="ltGray">
          <a:xfrm>
            <a:off x="225054" y="3404965"/>
            <a:ext cx="4055977" cy="1200329"/>
          </a:xfrm>
          <a:prstGeom prst="rect">
            <a:avLst/>
          </a:prstGeom>
          <a:solidFill>
            <a:srgbClr val="B11116"/>
          </a:solidFill>
          <a:ln>
            <a:noFill/>
          </a:ln>
          <a:effectLst/>
        </p:spPr>
        <p:txBody>
          <a:bodyPr wrap="square" lIns="182880" tIns="182880" rIns="182880" bIns="182880" anchor="ctr">
            <a:no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Add a statement that you want to commit to long-term memory.</a:t>
            </a:r>
          </a:p>
        </p:txBody>
      </p:sp>
      <p:sp>
        <p:nvSpPr>
          <p:cNvPr id="8" name="TextBox 3">
            <a:extLst>
              <a:ext uri="{FF2B5EF4-FFF2-40B4-BE49-F238E27FC236}">
                <a16:creationId xmlns:a16="http://schemas.microsoft.com/office/drawing/2014/main" id="{36AC0302-4806-A54B-8F0D-5F36D20012CA}"/>
              </a:ext>
            </a:extLst>
          </p:cNvPr>
          <p:cNvSpPr txBox="1">
            <a:spLocks noChangeArrowheads="1"/>
          </p:cNvSpPr>
          <p:nvPr/>
        </p:nvSpPr>
        <p:spPr bwMode="ltGray">
          <a:xfrm>
            <a:off x="4841707" y="3404966"/>
            <a:ext cx="4055977" cy="1200329"/>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Highlight the part of the statement and press </a:t>
            </a:r>
            <a:r>
              <a:rPr lang="en-US" sz="1800" dirty="0" err="1">
                <a:solidFill>
                  <a:schemeClr val="bg1"/>
                </a:solidFill>
                <a:latin typeface="Gill Sans MT" panose="020B0502020104020203" pitchFamily="34" charset="77"/>
              </a:rPr>
              <a:t>CTRL+Shift+C</a:t>
            </a:r>
            <a:r>
              <a:rPr lang="en-US" sz="1800" dirty="0">
                <a:solidFill>
                  <a:schemeClr val="bg1"/>
                </a:solidFill>
                <a:latin typeface="Gill Sans MT" panose="020B0502020104020203" pitchFamily="34" charset="77"/>
              </a:rPr>
              <a:t> to create a Cloze block.</a:t>
            </a:r>
          </a:p>
        </p:txBody>
      </p:sp>
    </p:spTree>
    <p:extLst>
      <p:ext uri="{BB962C8B-B14F-4D97-AF65-F5344CB8AC3E}">
        <p14:creationId xmlns:p14="http://schemas.microsoft.com/office/powerpoint/2010/main" val="3774844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17</a:t>
            </a:fld>
            <a:endParaRPr lang="en-US" dirty="0"/>
          </a:p>
        </p:txBody>
      </p:sp>
      <p:pic>
        <p:nvPicPr>
          <p:cNvPr id="4" name="Picture 3">
            <a:extLst>
              <a:ext uri="{FF2B5EF4-FFF2-40B4-BE49-F238E27FC236}">
                <a16:creationId xmlns:a16="http://schemas.microsoft.com/office/drawing/2014/main" id="{E33BEB22-1528-0041-98C5-BF2FF933B40A}"/>
              </a:ext>
            </a:extLst>
          </p:cNvPr>
          <p:cNvPicPr>
            <a:picLocks noChangeAspect="1"/>
          </p:cNvPicPr>
          <p:nvPr/>
        </p:nvPicPr>
        <p:blipFill>
          <a:blip r:embed="rId2"/>
          <a:stretch>
            <a:fillRect/>
          </a:stretch>
        </p:blipFill>
        <p:spPr>
          <a:xfrm>
            <a:off x="4495800" y="666750"/>
            <a:ext cx="4027170" cy="3449320"/>
          </a:xfrm>
          <a:prstGeom prst="rect">
            <a:avLst/>
          </a:prstGeom>
        </p:spPr>
      </p:pic>
      <p:sp>
        <p:nvSpPr>
          <p:cNvPr id="5" name="TextBox 3">
            <a:extLst>
              <a:ext uri="{FF2B5EF4-FFF2-40B4-BE49-F238E27FC236}">
                <a16:creationId xmlns:a16="http://schemas.microsoft.com/office/drawing/2014/main" id="{2558813F-20E9-4B47-8666-E7022D3CC3DF}"/>
              </a:ext>
            </a:extLst>
          </p:cNvPr>
          <p:cNvSpPr txBox="1">
            <a:spLocks noChangeArrowheads="1"/>
          </p:cNvSpPr>
          <p:nvPr/>
        </p:nvSpPr>
        <p:spPr bwMode="ltGray">
          <a:xfrm>
            <a:off x="225054" y="3404965"/>
            <a:ext cx="4055977" cy="1200329"/>
          </a:xfrm>
          <a:prstGeom prst="rect">
            <a:avLst/>
          </a:prstGeom>
          <a:solidFill>
            <a:srgbClr val="B11116"/>
          </a:solidFill>
          <a:ln>
            <a:noFill/>
          </a:ln>
          <a:effectLst/>
        </p:spPr>
        <p:txBody>
          <a:bodyPr wrap="square" lIns="182880" tIns="182880" rIns="182880" bIns="182880" anchor="ctr">
            <a:no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Drag and drop a screenshot in the Visual block, then click Add.</a:t>
            </a:r>
          </a:p>
        </p:txBody>
      </p:sp>
      <p:pic>
        <p:nvPicPr>
          <p:cNvPr id="7" name="Picture 6">
            <a:extLst>
              <a:ext uri="{FF2B5EF4-FFF2-40B4-BE49-F238E27FC236}">
                <a16:creationId xmlns:a16="http://schemas.microsoft.com/office/drawing/2014/main" id="{59752B18-6C44-3040-9815-4AC55E99F7C2}"/>
              </a:ext>
            </a:extLst>
          </p:cNvPr>
          <p:cNvPicPr>
            <a:picLocks noChangeAspect="1"/>
          </p:cNvPicPr>
          <p:nvPr/>
        </p:nvPicPr>
        <p:blipFill rotWithShape="1">
          <a:blip r:embed="rId3"/>
          <a:srcRect l="8572"/>
          <a:stretch/>
        </p:blipFill>
        <p:spPr>
          <a:xfrm>
            <a:off x="1066800" y="1352550"/>
            <a:ext cx="1625600" cy="1244600"/>
          </a:xfrm>
          <a:prstGeom prst="rect">
            <a:avLst/>
          </a:prstGeom>
        </p:spPr>
      </p:pic>
      <p:cxnSp>
        <p:nvCxnSpPr>
          <p:cNvPr id="11" name="Straight Arrow Connector 10">
            <a:extLst>
              <a:ext uri="{FF2B5EF4-FFF2-40B4-BE49-F238E27FC236}">
                <a16:creationId xmlns:a16="http://schemas.microsoft.com/office/drawing/2014/main" id="{86C3EE2F-E6B2-1C45-9FAA-101498A3B694}"/>
              </a:ext>
            </a:extLst>
          </p:cNvPr>
          <p:cNvCxnSpPr>
            <a:cxnSpLocks/>
          </p:cNvCxnSpPr>
          <p:nvPr/>
        </p:nvCxnSpPr>
        <p:spPr>
          <a:xfrm>
            <a:off x="2907169" y="2114550"/>
            <a:ext cx="1373862" cy="609600"/>
          </a:xfrm>
          <a:prstGeom prst="straightConnector1">
            <a:avLst/>
          </a:prstGeom>
          <a:ln w="76200">
            <a:solidFill>
              <a:srgbClr val="B1111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826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18</a:t>
            </a:fld>
            <a:endParaRPr lang="en-US" dirty="0"/>
          </a:p>
        </p:txBody>
      </p:sp>
      <p:grpSp>
        <p:nvGrpSpPr>
          <p:cNvPr id="7" name="Group 6">
            <a:extLst>
              <a:ext uri="{FF2B5EF4-FFF2-40B4-BE49-F238E27FC236}">
                <a16:creationId xmlns:a16="http://schemas.microsoft.com/office/drawing/2014/main" id="{E6242EAE-F277-E74A-A18A-52803FDE29E1}"/>
              </a:ext>
            </a:extLst>
          </p:cNvPr>
          <p:cNvGrpSpPr/>
          <p:nvPr/>
        </p:nvGrpSpPr>
        <p:grpSpPr>
          <a:xfrm>
            <a:off x="401832" y="285750"/>
            <a:ext cx="8340337" cy="3449320"/>
            <a:chOff x="312174" y="285750"/>
            <a:chExt cx="8340337" cy="3449320"/>
          </a:xfrm>
        </p:grpSpPr>
        <p:pic>
          <p:nvPicPr>
            <p:cNvPr id="4" name="Picture 3">
              <a:extLst>
                <a:ext uri="{FF2B5EF4-FFF2-40B4-BE49-F238E27FC236}">
                  <a16:creationId xmlns:a16="http://schemas.microsoft.com/office/drawing/2014/main" id="{4068DF55-AF26-3347-AF12-3808352BD3BB}"/>
                </a:ext>
              </a:extLst>
            </p:cNvPr>
            <p:cNvPicPr>
              <a:picLocks noChangeAspect="1"/>
            </p:cNvPicPr>
            <p:nvPr/>
          </p:nvPicPr>
          <p:blipFill>
            <a:blip r:embed="rId2"/>
            <a:stretch>
              <a:fillRect/>
            </a:stretch>
          </p:blipFill>
          <p:spPr>
            <a:xfrm>
              <a:off x="312174" y="285750"/>
              <a:ext cx="4027170" cy="3449320"/>
            </a:xfrm>
            <a:prstGeom prst="rect">
              <a:avLst/>
            </a:prstGeom>
          </p:spPr>
        </p:pic>
        <p:pic>
          <p:nvPicPr>
            <p:cNvPr id="6" name="Picture 5">
              <a:extLst>
                <a:ext uri="{FF2B5EF4-FFF2-40B4-BE49-F238E27FC236}">
                  <a16:creationId xmlns:a16="http://schemas.microsoft.com/office/drawing/2014/main" id="{EECF85BC-C2D4-6C45-9726-9E6AF69DA4D5}"/>
                </a:ext>
              </a:extLst>
            </p:cNvPr>
            <p:cNvPicPr>
              <a:picLocks noChangeAspect="1"/>
            </p:cNvPicPr>
            <p:nvPr/>
          </p:nvPicPr>
          <p:blipFill>
            <a:blip r:embed="rId3"/>
            <a:stretch>
              <a:fillRect/>
            </a:stretch>
          </p:blipFill>
          <p:spPr>
            <a:xfrm>
              <a:off x="4625341" y="285750"/>
              <a:ext cx="4027170" cy="3449320"/>
            </a:xfrm>
            <a:prstGeom prst="rect">
              <a:avLst/>
            </a:prstGeom>
          </p:spPr>
        </p:pic>
      </p:grpSp>
      <p:sp>
        <p:nvSpPr>
          <p:cNvPr id="8" name="TextBox 3">
            <a:extLst>
              <a:ext uri="{FF2B5EF4-FFF2-40B4-BE49-F238E27FC236}">
                <a16:creationId xmlns:a16="http://schemas.microsoft.com/office/drawing/2014/main" id="{767DD13B-80AF-0A41-8327-6E29DF9A2989}"/>
              </a:ext>
            </a:extLst>
          </p:cNvPr>
          <p:cNvSpPr txBox="1">
            <a:spLocks noChangeArrowheads="1"/>
          </p:cNvSpPr>
          <p:nvPr/>
        </p:nvSpPr>
        <p:spPr bwMode="ltGray">
          <a:xfrm>
            <a:off x="401832" y="3867150"/>
            <a:ext cx="8340337" cy="646331"/>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1800" dirty="0">
                <a:solidFill>
                  <a:schemeClr val="bg1"/>
                </a:solidFill>
                <a:latin typeface="Gill Sans MT" panose="020B0502020104020203" pitchFamily="34" charset="77"/>
              </a:rPr>
              <a:t>Another example, highlighting the command syntax as the Cloze block.</a:t>
            </a:r>
          </a:p>
        </p:txBody>
      </p:sp>
    </p:spTree>
    <p:extLst>
      <p:ext uri="{BB962C8B-B14F-4D97-AF65-F5344CB8AC3E}">
        <p14:creationId xmlns:p14="http://schemas.microsoft.com/office/powerpoint/2010/main" val="865355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19</a:t>
            </a:fld>
            <a:endParaRPr lang="en-US" dirty="0"/>
          </a:p>
        </p:txBody>
      </p:sp>
      <p:pic>
        <p:nvPicPr>
          <p:cNvPr id="4" name="Picture 3">
            <a:extLst>
              <a:ext uri="{FF2B5EF4-FFF2-40B4-BE49-F238E27FC236}">
                <a16:creationId xmlns:a16="http://schemas.microsoft.com/office/drawing/2014/main" id="{A6591C2C-2474-B749-94E7-92A06E606B1C}"/>
              </a:ext>
            </a:extLst>
          </p:cNvPr>
          <p:cNvPicPr>
            <a:picLocks noChangeAspect="1"/>
          </p:cNvPicPr>
          <p:nvPr/>
        </p:nvPicPr>
        <p:blipFill>
          <a:blip r:embed="rId2"/>
          <a:stretch>
            <a:fillRect/>
          </a:stretch>
        </p:blipFill>
        <p:spPr>
          <a:xfrm>
            <a:off x="2133600" y="438150"/>
            <a:ext cx="6654800" cy="3870960"/>
          </a:xfrm>
          <a:prstGeom prst="rect">
            <a:avLst/>
          </a:prstGeom>
          <a:ln>
            <a:solidFill>
              <a:schemeClr val="bg1">
                <a:lumMod val="85000"/>
              </a:schemeClr>
            </a:solidFill>
          </a:ln>
        </p:spPr>
      </p:pic>
      <p:sp>
        <p:nvSpPr>
          <p:cNvPr id="5" name="TextBox 3">
            <a:extLst>
              <a:ext uri="{FF2B5EF4-FFF2-40B4-BE49-F238E27FC236}">
                <a16:creationId xmlns:a16="http://schemas.microsoft.com/office/drawing/2014/main" id="{4011EE0F-7580-BB4E-88E0-72B98EA619C4}"/>
              </a:ext>
            </a:extLst>
          </p:cNvPr>
          <p:cNvSpPr txBox="1">
            <a:spLocks noChangeArrowheads="1"/>
          </p:cNvSpPr>
          <p:nvPr/>
        </p:nvSpPr>
        <p:spPr bwMode="ltGray">
          <a:xfrm>
            <a:off x="228600" y="2220986"/>
            <a:ext cx="2209800" cy="2308324"/>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When you study, </a:t>
            </a:r>
            <a:r>
              <a:rPr lang="en-US" sz="1800" dirty="0" err="1">
                <a:solidFill>
                  <a:schemeClr val="bg1"/>
                </a:solidFill>
                <a:latin typeface="Gill Sans MT" panose="020B0502020104020203" pitchFamily="34" charset="77"/>
              </a:rPr>
              <a:t>Anki</a:t>
            </a:r>
            <a:r>
              <a:rPr lang="en-US" sz="1800" dirty="0">
                <a:solidFill>
                  <a:schemeClr val="bg1"/>
                </a:solidFill>
                <a:latin typeface="Gill Sans MT" panose="020B0502020104020203" pitchFamily="34" charset="77"/>
              </a:rPr>
              <a:t> will ask you to answer the Cloze block in [....]. Try to remember the answer, then click Show Answer.</a:t>
            </a:r>
          </a:p>
        </p:txBody>
      </p:sp>
    </p:spTree>
    <p:extLst>
      <p:ext uri="{BB962C8B-B14F-4D97-AF65-F5344CB8AC3E}">
        <p14:creationId xmlns:p14="http://schemas.microsoft.com/office/powerpoint/2010/main" val="3926947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322A69-3271-884D-A552-7493A0BDFA0C}"/>
              </a:ext>
            </a:extLst>
          </p:cNvPr>
          <p:cNvPicPr>
            <a:picLocks noChangeAspect="1"/>
          </p:cNvPicPr>
          <p:nvPr/>
        </p:nvPicPr>
        <p:blipFill rotWithShape="1">
          <a:blip r:embed="rId3"/>
          <a:srcRect t="11477" b="19723"/>
          <a:stretch/>
        </p:blipFill>
        <p:spPr>
          <a:xfrm>
            <a:off x="0" y="0"/>
            <a:ext cx="9144000" cy="4718312"/>
          </a:xfrm>
          <a:prstGeom prst="rect">
            <a:avLst/>
          </a:prstGeom>
        </p:spPr>
      </p:pic>
      <p:sp>
        <p:nvSpPr>
          <p:cNvPr id="4" name="Slide Number Placeholder 3">
            <a:extLst>
              <a:ext uri="{FF2B5EF4-FFF2-40B4-BE49-F238E27FC236}">
                <a16:creationId xmlns:a16="http://schemas.microsoft.com/office/drawing/2014/main" id="{8F2EA43B-59D9-F444-96E9-B6E457041314}"/>
              </a:ext>
            </a:extLst>
          </p:cNvPr>
          <p:cNvSpPr>
            <a:spLocks noGrp="1"/>
          </p:cNvSpPr>
          <p:nvPr>
            <p:ph type="sldNum" sz="quarter" idx="11"/>
          </p:nvPr>
        </p:nvSpPr>
        <p:spPr/>
        <p:txBody>
          <a:bodyPr/>
          <a:lstStyle/>
          <a:p>
            <a:fld id="{A12C446D-6113-E749-B2D6-33109B9D4DC9}" type="slidenum">
              <a:rPr lang="en-US" smtClean="0"/>
              <a:t>2</a:t>
            </a:fld>
            <a:endParaRPr lang="en-US" dirty="0"/>
          </a:p>
        </p:txBody>
      </p:sp>
      <p:pic>
        <p:nvPicPr>
          <p:cNvPr id="7" name="Picture 6">
            <a:extLst>
              <a:ext uri="{FF2B5EF4-FFF2-40B4-BE49-F238E27FC236}">
                <a16:creationId xmlns:a16="http://schemas.microsoft.com/office/drawing/2014/main" id="{9C8DED71-7753-0A4B-B0C8-E7FA86D32785}"/>
              </a:ext>
            </a:extLst>
          </p:cNvPr>
          <p:cNvPicPr>
            <a:picLocks noChangeAspect="1"/>
          </p:cNvPicPr>
          <p:nvPr/>
        </p:nvPicPr>
        <p:blipFill rotWithShape="1">
          <a:blip r:embed="rId4"/>
          <a:srcRect t="11477" b="19723"/>
          <a:stretch/>
        </p:blipFill>
        <p:spPr>
          <a:xfrm>
            <a:off x="0" y="0"/>
            <a:ext cx="9144000" cy="4718312"/>
          </a:xfrm>
          <a:prstGeom prst="rect">
            <a:avLst/>
          </a:prstGeom>
        </p:spPr>
      </p:pic>
      <p:sp>
        <p:nvSpPr>
          <p:cNvPr id="8" name="Rectangle 7">
            <a:extLst>
              <a:ext uri="{FF2B5EF4-FFF2-40B4-BE49-F238E27FC236}">
                <a16:creationId xmlns:a16="http://schemas.microsoft.com/office/drawing/2014/main" id="{5FC19785-81B7-9143-962C-9876C650C6CB}"/>
              </a:ext>
            </a:extLst>
          </p:cNvPr>
          <p:cNvSpPr/>
          <p:nvPr/>
        </p:nvSpPr>
        <p:spPr>
          <a:xfrm>
            <a:off x="571" y="0"/>
            <a:ext cx="9142858" cy="4616648"/>
          </a:xfrm>
          <a:prstGeom prst="rect">
            <a:avLst/>
          </a:prstGeom>
          <a:ln>
            <a:noFill/>
          </a:ln>
        </p:spPr>
        <p:txBody>
          <a:bodyPr wrap="square">
            <a:spAutoFit/>
          </a:bodyPr>
          <a:lstStyle/>
          <a:p>
            <a:pPr>
              <a:spcAft>
                <a:spcPts val="400"/>
              </a:spcAft>
            </a:pPr>
            <a:r>
              <a:rPr lang="en-US" sz="2400" b="1" dirty="0">
                <a:solidFill>
                  <a:schemeClr val="bg1"/>
                </a:solidFill>
                <a:latin typeface="Gill Sans MT" panose="020B0502020104020203" pitchFamily="34" charset="77"/>
              </a:rPr>
              <a:t>I really need to learn more about Docker Swarm.</a:t>
            </a:r>
          </a:p>
          <a:p>
            <a:pPr>
              <a:spcAft>
                <a:spcPts val="400"/>
              </a:spcAft>
            </a:pPr>
            <a:r>
              <a:rPr lang="en-US" sz="2400" b="1" i="1" dirty="0">
                <a:solidFill>
                  <a:schemeClr val="bg1"/>
                </a:solidFill>
                <a:latin typeface="Gill Sans MT" panose="020B0502020104020203" pitchFamily="34" charset="77"/>
              </a:rPr>
              <a:t>Bookmarks an article on </a:t>
            </a:r>
            <a:r>
              <a:rPr lang="en-US" sz="2400" b="1" i="1" dirty="0" err="1">
                <a:solidFill>
                  <a:schemeClr val="bg1"/>
                </a:solidFill>
                <a:latin typeface="Gill Sans MT" panose="020B0502020104020203" pitchFamily="34" charset="77"/>
              </a:rPr>
              <a:t>Portainer</a:t>
            </a:r>
            <a:r>
              <a:rPr lang="en-US" sz="2400" b="1" i="1" dirty="0">
                <a:solidFill>
                  <a:schemeClr val="bg1"/>
                </a:solidFill>
                <a:latin typeface="Gill Sans MT" panose="020B0502020104020203" pitchFamily="34" charset="77"/>
              </a:rPr>
              <a:t> to read ... later.</a:t>
            </a:r>
          </a:p>
          <a:p>
            <a:pPr>
              <a:spcAft>
                <a:spcPts val="400"/>
              </a:spcAft>
            </a:pPr>
            <a:r>
              <a:rPr lang="en-US" sz="2400" b="1" dirty="0">
                <a:solidFill>
                  <a:schemeClr val="bg1"/>
                </a:solidFill>
                <a:latin typeface="Gill Sans MT" panose="020B0502020104020203" pitchFamily="34" charset="77"/>
              </a:rPr>
              <a:t>Kubernetes? Oh, and Terraform. Oh, and Helm. And Spinnaker.</a:t>
            </a:r>
          </a:p>
          <a:p>
            <a:pPr>
              <a:spcAft>
                <a:spcPts val="400"/>
              </a:spcAft>
            </a:pPr>
            <a:r>
              <a:rPr lang="en-US" sz="2400" b="1" i="1" dirty="0">
                <a:solidFill>
                  <a:schemeClr val="bg1"/>
                </a:solidFill>
                <a:latin typeface="Gill Sans MT" panose="020B0502020104020203" pitchFamily="34" charset="77"/>
              </a:rPr>
              <a:t>Should I memorize the arguments to </a:t>
            </a:r>
            <a:r>
              <a:rPr lang="en-US" sz="2400" b="1" i="1" dirty="0" err="1">
                <a:solidFill>
                  <a:schemeClr val="bg1"/>
                </a:solidFill>
                <a:latin typeface="Gill Sans MT" panose="020B0502020104020203" pitchFamily="34" charset="77"/>
              </a:rPr>
              <a:t>kubectl</a:t>
            </a:r>
            <a:r>
              <a:rPr lang="en-US" sz="2400" b="1" i="1" dirty="0">
                <a:solidFill>
                  <a:schemeClr val="bg1"/>
                </a:solidFill>
                <a:latin typeface="Gill Sans MT" panose="020B0502020104020203" pitchFamily="34" charset="77"/>
              </a:rPr>
              <a:t>? </a:t>
            </a:r>
            <a:r>
              <a:rPr lang="en-US" sz="2400" b="1" i="1" dirty="0" err="1">
                <a:solidFill>
                  <a:schemeClr val="bg1"/>
                </a:solidFill>
                <a:latin typeface="Gill Sans MT" panose="020B0502020104020203" pitchFamily="34" charset="77"/>
              </a:rPr>
              <a:t>kubectl</a:t>
            </a:r>
            <a:r>
              <a:rPr lang="en-US" sz="2400" b="1" i="1" dirty="0">
                <a:solidFill>
                  <a:schemeClr val="bg1"/>
                </a:solidFill>
                <a:latin typeface="Gill Sans MT" panose="020B0502020104020203" pitchFamily="34" charset="77"/>
              </a:rPr>
              <a:t> --exec ...</a:t>
            </a:r>
          </a:p>
          <a:p>
            <a:pPr>
              <a:spcAft>
                <a:spcPts val="400"/>
              </a:spcAft>
            </a:pPr>
            <a:r>
              <a:rPr lang="en-US" sz="2400" b="1" dirty="0">
                <a:solidFill>
                  <a:schemeClr val="bg1"/>
                </a:solidFill>
                <a:latin typeface="Gill Sans MT" panose="020B0502020104020203" pitchFamily="34" charset="77"/>
              </a:rPr>
              <a:t>What does EKS stand for again? Googles for 15 minutes...</a:t>
            </a:r>
          </a:p>
          <a:p>
            <a:pPr>
              <a:spcAft>
                <a:spcPts val="400"/>
              </a:spcAft>
            </a:pPr>
            <a:r>
              <a:rPr lang="en-US" sz="2400" b="1" i="1" dirty="0">
                <a:solidFill>
                  <a:schemeClr val="bg1"/>
                </a:solidFill>
                <a:latin typeface="Gill Sans MT" panose="020B0502020104020203" pitchFamily="34" charset="77"/>
              </a:rPr>
              <a:t>Oh crap, I messed up the GitHub repo...again.</a:t>
            </a:r>
          </a:p>
          <a:p>
            <a:pPr>
              <a:spcAft>
                <a:spcPts val="400"/>
              </a:spcAft>
            </a:pPr>
            <a:r>
              <a:rPr lang="en-US" sz="2400" b="1" dirty="0">
                <a:solidFill>
                  <a:schemeClr val="bg1"/>
                </a:solidFill>
                <a:latin typeface="Gill Sans MT" panose="020B0502020104020203" pitchFamily="34" charset="77"/>
              </a:rPr>
              <a:t>I'll spend some time reading up on docker-</a:t>
            </a:r>
            <a:r>
              <a:rPr lang="en-US" sz="2400" b="1" dirty="0" err="1">
                <a:solidFill>
                  <a:schemeClr val="bg1"/>
                </a:solidFill>
                <a:latin typeface="Gill Sans MT" panose="020B0502020104020203" pitchFamily="34" charset="77"/>
              </a:rPr>
              <a:t>compose.yaml</a:t>
            </a:r>
            <a:endParaRPr lang="en-US" sz="2400" b="1" dirty="0">
              <a:solidFill>
                <a:schemeClr val="bg1"/>
              </a:solidFill>
              <a:latin typeface="Gill Sans MT" panose="020B0502020104020203" pitchFamily="34" charset="77"/>
            </a:endParaRPr>
          </a:p>
          <a:p>
            <a:pPr>
              <a:spcAft>
                <a:spcPts val="400"/>
              </a:spcAft>
            </a:pPr>
            <a:r>
              <a:rPr lang="en-US" sz="2400" b="1" dirty="0">
                <a:solidFill>
                  <a:schemeClr val="bg1"/>
                </a:solidFill>
                <a:latin typeface="Gill Sans MT" panose="020B0502020104020203" pitchFamily="34" charset="77"/>
              </a:rPr>
              <a:t>YAML syntax is </a:t>
            </a:r>
            <a:r>
              <a:rPr lang="en-US" sz="2400" b="1" i="1" dirty="0">
                <a:solidFill>
                  <a:schemeClr val="bg1"/>
                </a:solidFill>
                <a:latin typeface="Gill Sans MT" panose="020B0502020104020203" pitchFamily="34" charset="77"/>
              </a:rPr>
              <a:t>interesting</a:t>
            </a:r>
            <a:r>
              <a:rPr lang="en-US" sz="2400" b="1" dirty="0">
                <a:solidFill>
                  <a:schemeClr val="bg1"/>
                </a:solidFill>
                <a:latin typeface="Gill Sans MT" panose="020B0502020104020203" pitchFamily="34" charset="77"/>
              </a:rPr>
              <a:t>.  ERROR: </a:t>
            </a:r>
            <a:r>
              <a:rPr lang="en-US" sz="2400" b="1" dirty="0" err="1">
                <a:solidFill>
                  <a:schemeClr val="bg1"/>
                </a:solidFill>
                <a:latin typeface="Gill Sans MT" panose="020B0502020104020203" pitchFamily="34" charset="77"/>
              </a:rPr>
              <a:t>yaml.parser.ParserError</a:t>
            </a:r>
            <a:endParaRPr lang="en-US" sz="2400" b="1" dirty="0">
              <a:solidFill>
                <a:schemeClr val="bg1"/>
              </a:solidFill>
              <a:latin typeface="Gill Sans MT" panose="020B0502020104020203" pitchFamily="34" charset="77"/>
            </a:endParaRPr>
          </a:p>
          <a:p>
            <a:pPr>
              <a:spcAft>
                <a:spcPts val="400"/>
              </a:spcAft>
            </a:pPr>
            <a:r>
              <a:rPr lang="en-US" sz="2400" b="1" dirty="0">
                <a:solidFill>
                  <a:schemeClr val="bg1"/>
                </a:solidFill>
                <a:latin typeface="Gill Sans MT" panose="020B0502020104020203" pitchFamily="34" charset="77"/>
              </a:rPr>
              <a:t>AKV with AKS apps built using Vagrant and Ansible. Googles...</a:t>
            </a:r>
          </a:p>
          <a:p>
            <a:pPr>
              <a:spcAft>
                <a:spcPts val="400"/>
              </a:spcAft>
            </a:pPr>
            <a:r>
              <a:rPr lang="en-US" sz="2400" b="1" i="1" dirty="0">
                <a:solidFill>
                  <a:schemeClr val="bg1"/>
                </a:solidFill>
                <a:latin typeface="Gill Sans MT" panose="020B0502020104020203" pitchFamily="34" charset="77"/>
              </a:rPr>
              <a:t>Rust? Sure, why not? Or, maybe I should start Golang again. Or PowerShell. Oh, new Python3 features? Or ... Clojure?</a:t>
            </a:r>
          </a:p>
        </p:txBody>
      </p:sp>
      <p:sp>
        <p:nvSpPr>
          <p:cNvPr id="9" name="Rectangle 8">
            <a:extLst>
              <a:ext uri="{FF2B5EF4-FFF2-40B4-BE49-F238E27FC236}">
                <a16:creationId xmlns:a16="http://schemas.microsoft.com/office/drawing/2014/main" id="{A7F56EC3-AFBD-F948-B3EC-4F90C1530ECA}"/>
              </a:ext>
            </a:extLst>
          </p:cNvPr>
          <p:cNvSpPr/>
          <p:nvPr/>
        </p:nvSpPr>
        <p:spPr>
          <a:xfrm>
            <a:off x="609600" y="242425"/>
            <a:ext cx="3352800" cy="2215991"/>
          </a:xfrm>
          <a:prstGeom prst="rect">
            <a:avLst/>
          </a:prstGeom>
          <a:solidFill>
            <a:srgbClr val="B11116"/>
          </a:solidFill>
        </p:spPr>
        <p:txBody>
          <a:bodyPr wrap="square" lIns="274320" tIns="274320" rIns="274320" bIns="274320">
            <a:spAutoFit/>
          </a:bodyPr>
          <a:lstStyle/>
          <a:p>
            <a:pPr algn="ctr"/>
            <a:r>
              <a:rPr lang="en-US" sz="3600" dirty="0">
                <a:solidFill>
                  <a:schemeClr val="bg1"/>
                </a:solidFill>
                <a:latin typeface="Gill Sans MT" panose="020B0502020104020203" pitchFamily="34" charset="77"/>
              </a:rPr>
              <a:t>This all happens before 10 AM.</a:t>
            </a:r>
          </a:p>
        </p:txBody>
      </p:sp>
      <p:sp>
        <p:nvSpPr>
          <p:cNvPr id="10" name="Rectangle 9">
            <a:extLst>
              <a:ext uri="{FF2B5EF4-FFF2-40B4-BE49-F238E27FC236}">
                <a16:creationId xmlns:a16="http://schemas.microsoft.com/office/drawing/2014/main" id="{AD44B7BF-7A7C-4228-9807-182E66E456DC}"/>
              </a:ext>
            </a:extLst>
          </p:cNvPr>
          <p:cNvSpPr/>
          <p:nvPr/>
        </p:nvSpPr>
        <p:spPr>
          <a:xfrm>
            <a:off x="4892615" y="2331845"/>
            <a:ext cx="4020884" cy="2215991"/>
          </a:xfrm>
          <a:prstGeom prst="rect">
            <a:avLst/>
          </a:prstGeom>
          <a:solidFill>
            <a:srgbClr val="B11116"/>
          </a:solidFill>
        </p:spPr>
        <p:txBody>
          <a:bodyPr wrap="square" lIns="274320" tIns="274320" rIns="274320" bIns="274320">
            <a:spAutoFit/>
          </a:bodyPr>
          <a:lstStyle/>
          <a:p>
            <a:pPr algn="ctr"/>
            <a:r>
              <a:rPr lang="en-US" sz="3600" dirty="0">
                <a:solidFill>
                  <a:schemeClr val="bg1"/>
                </a:solidFill>
                <a:latin typeface="Gill Sans MT" panose="020B0502020104020203" pitchFamily="34" charset="77"/>
              </a:rPr>
              <a:t>It turns out, I'm not the only that struggles with this.</a:t>
            </a:r>
          </a:p>
        </p:txBody>
      </p:sp>
    </p:spTree>
    <p:extLst>
      <p:ext uri="{BB962C8B-B14F-4D97-AF65-F5344CB8AC3E}">
        <p14:creationId xmlns:p14="http://schemas.microsoft.com/office/powerpoint/2010/main" val="26039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wd">
                                    <p:tmAbs val="220"/>
                                  </p:iterate>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20</a:t>
            </a:fld>
            <a:endParaRPr lang="en-US" dirty="0"/>
          </a:p>
        </p:txBody>
      </p:sp>
      <p:pic>
        <p:nvPicPr>
          <p:cNvPr id="4" name="Picture 3">
            <a:extLst>
              <a:ext uri="{FF2B5EF4-FFF2-40B4-BE49-F238E27FC236}">
                <a16:creationId xmlns:a16="http://schemas.microsoft.com/office/drawing/2014/main" id="{89D0F82C-12C6-8D42-960E-5B19B45971B2}"/>
              </a:ext>
            </a:extLst>
          </p:cNvPr>
          <p:cNvPicPr>
            <a:picLocks noChangeAspect="1"/>
          </p:cNvPicPr>
          <p:nvPr/>
        </p:nvPicPr>
        <p:blipFill>
          <a:blip r:embed="rId2"/>
          <a:stretch>
            <a:fillRect/>
          </a:stretch>
        </p:blipFill>
        <p:spPr>
          <a:xfrm>
            <a:off x="2242884" y="438150"/>
            <a:ext cx="6654800" cy="3870960"/>
          </a:xfrm>
          <a:prstGeom prst="rect">
            <a:avLst/>
          </a:prstGeom>
          <a:ln>
            <a:solidFill>
              <a:schemeClr val="bg1">
                <a:lumMod val="85000"/>
              </a:schemeClr>
            </a:solidFill>
          </a:ln>
        </p:spPr>
      </p:pic>
      <p:sp>
        <p:nvSpPr>
          <p:cNvPr id="5" name="TextBox 3">
            <a:extLst>
              <a:ext uri="{FF2B5EF4-FFF2-40B4-BE49-F238E27FC236}">
                <a16:creationId xmlns:a16="http://schemas.microsoft.com/office/drawing/2014/main" id="{C4587A22-49D7-5046-978C-FB5A387C3336}"/>
              </a:ext>
            </a:extLst>
          </p:cNvPr>
          <p:cNvSpPr txBox="1">
            <a:spLocks noChangeArrowheads="1"/>
          </p:cNvSpPr>
          <p:nvPr/>
        </p:nvSpPr>
        <p:spPr bwMode="ltGray">
          <a:xfrm>
            <a:off x="228600" y="1657350"/>
            <a:ext cx="2209800" cy="2862322"/>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b="1" dirty="0">
                <a:solidFill>
                  <a:schemeClr val="bg1"/>
                </a:solidFill>
                <a:latin typeface="Gill Sans MT" panose="020B0502020104020203" pitchFamily="34" charset="77"/>
              </a:rPr>
              <a:t>How hard or easy was the question?</a:t>
            </a:r>
          </a:p>
          <a:p>
            <a:endParaRPr lang="en-US" sz="1800" b="1" dirty="0">
              <a:solidFill>
                <a:schemeClr val="bg1"/>
              </a:solidFill>
              <a:latin typeface="Gill Sans MT" panose="020B0502020104020203" pitchFamily="34" charset="77"/>
            </a:endParaRPr>
          </a:p>
          <a:p>
            <a:r>
              <a:rPr lang="en-US" sz="1800" dirty="0">
                <a:solidFill>
                  <a:schemeClr val="bg1"/>
                </a:solidFill>
                <a:latin typeface="Gill Sans MT" panose="020B0502020104020203" pitchFamily="34" charset="77"/>
              </a:rPr>
              <a:t>Click </a:t>
            </a:r>
            <a:r>
              <a:rPr lang="en-US" sz="1800" i="1" dirty="0">
                <a:solidFill>
                  <a:schemeClr val="bg1"/>
                </a:solidFill>
                <a:latin typeface="Gill Sans MT" panose="020B0502020104020203" pitchFamily="34" charset="77"/>
              </a:rPr>
              <a:t>Again</a:t>
            </a:r>
            <a:r>
              <a:rPr lang="en-US" sz="1800" dirty="0">
                <a:solidFill>
                  <a:schemeClr val="bg1"/>
                </a:solidFill>
                <a:latin typeface="Gill Sans MT" panose="020B0502020104020203" pitchFamily="34" charset="77"/>
              </a:rPr>
              <a:t> (it was HARD), </a:t>
            </a:r>
            <a:r>
              <a:rPr lang="en-US" sz="1800" i="1" dirty="0">
                <a:solidFill>
                  <a:schemeClr val="bg1"/>
                </a:solidFill>
                <a:latin typeface="Gill Sans MT" panose="020B0502020104020203" pitchFamily="34" charset="77"/>
              </a:rPr>
              <a:t>Good</a:t>
            </a:r>
            <a:r>
              <a:rPr lang="en-US" sz="1800" dirty="0">
                <a:solidFill>
                  <a:schemeClr val="bg1"/>
                </a:solidFill>
                <a:latin typeface="Gill Sans MT" panose="020B0502020104020203" pitchFamily="34" charset="77"/>
              </a:rPr>
              <a:t> (I sort of knew the answer) or </a:t>
            </a:r>
            <a:r>
              <a:rPr lang="en-US" sz="1800" i="1" dirty="0">
                <a:solidFill>
                  <a:schemeClr val="bg1"/>
                </a:solidFill>
                <a:latin typeface="Gill Sans MT" panose="020B0502020104020203" pitchFamily="34" charset="77"/>
              </a:rPr>
              <a:t>Easy</a:t>
            </a:r>
            <a:r>
              <a:rPr lang="en-US" sz="1800" dirty="0">
                <a:solidFill>
                  <a:schemeClr val="bg1"/>
                </a:solidFill>
                <a:latin typeface="Gill Sans MT" panose="020B0502020104020203" pitchFamily="34" charset="77"/>
              </a:rPr>
              <a:t> (I knew the answer).</a:t>
            </a:r>
          </a:p>
        </p:txBody>
      </p:sp>
    </p:spTree>
    <p:extLst>
      <p:ext uri="{BB962C8B-B14F-4D97-AF65-F5344CB8AC3E}">
        <p14:creationId xmlns:p14="http://schemas.microsoft.com/office/powerpoint/2010/main" val="1359069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21</a:t>
            </a:fld>
            <a:endParaRPr lang="en-US" dirty="0"/>
          </a:p>
        </p:txBody>
      </p:sp>
      <p:pic>
        <p:nvPicPr>
          <p:cNvPr id="4" name="Picture 3">
            <a:extLst>
              <a:ext uri="{FF2B5EF4-FFF2-40B4-BE49-F238E27FC236}">
                <a16:creationId xmlns:a16="http://schemas.microsoft.com/office/drawing/2014/main" id="{0FCEFE68-607F-0942-9897-CA6699F486A0}"/>
              </a:ext>
            </a:extLst>
          </p:cNvPr>
          <p:cNvPicPr>
            <a:picLocks noChangeAspect="1"/>
          </p:cNvPicPr>
          <p:nvPr/>
        </p:nvPicPr>
        <p:blipFill>
          <a:blip r:embed="rId2"/>
          <a:stretch>
            <a:fillRect/>
          </a:stretch>
        </p:blipFill>
        <p:spPr>
          <a:xfrm>
            <a:off x="1660525" y="590550"/>
            <a:ext cx="5822950" cy="3387090"/>
          </a:xfrm>
          <a:prstGeom prst="rect">
            <a:avLst/>
          </a:prstGeom>
          <a:ln>
            <a:solidFill>
              <a:schemeClr val="bg1">
                <a:lumMod val="75000"/>
              </a:schemeClr>
            </a:solidFill>
          </a:ln>
        </p:spPr>
      </p:pic>
    </p:spTree>
    <p:extLst>
      <p:ext uri="{BB962C8B-B14F-4D97-AF65-F5344CB8AC3E}">
        <p14:creationId xmlns:p14="http://schemas.microsoft.com/office/powerpoint/2010/main" val="3703361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30E2D8-6697-714E-83EC-FB74F8F22805}"/>
              </a:ext>
            </a:extLst>
          </p:cNvPr>
          <p:cNvSpPr>
            <a:spLocks noGrp="1"/>
          </p:cNvSpPr>
          <p:nvPr>
            <p:ph type="sldNum" sz="quarter" idx="11"/>
          </p:nvPr>
        </p:nvSpPr>
        <p:spPr/>
        <p:txBody>
          <a:bodyPr/>
          <a:lstStyle/>
          <a:p>
            <a:fld id="{A12C446D-6113-E749-B2D6-33109B9D4DC9}" type="slidenum">
              <a:rPr lang="en-US" smtClean="0"/>
              <a:t>22</a:t>
            </a:fld>
            <a:endParaRPr lang="en-US" dirty="0"/>
          </a:p>
        </p:txBody>
      </p:sp>
      <p:pic>
        <p:nvPicPr>
          <p:cNvPr id="5" name="Picture 4">
            <a:extLst>
              <a:ext uri="{FF2B5EF4-FFF2-40B4-BE49-F238E27FC236}">
                <a16:creationId xmlns:a16="http://schemas.microsoft.com/office/drawing/2014/main" id="{6BF65E21-39FD-CD49-AD2D-20B8E3E25F42}"/>
              </a:ext>
            </a:extLst>
          </p:cNvPr>
          <p:cNvPicPr>
            <a:picLocks noChangeAspect="1"/>
          </p:cNvPicPr>
          <p:nvPr/>
        </p:nvPicPr>
        <p:blipFill>
          <a:blip r:embed="rId2"/>
          <a:stretch>
            <a:fillRect/>
          </a:stretch>
        </p:blipFill>
        <p:spPr>
          <a:xfrm>
            <a:off x="1660525" y="590550"/>
            <a:ext cx="5822950" cy="3387090"/>
          </a:xfrm>
          <a:prstGeom prst="rect">
            <a:avLst/>
          </a:prstGeom>
          <a:solidFill>
            <a:schemeClr val="bg1">
              <a:lumMod val="85000"/>
            </a:schemeClr>
          </a:solidFill>
        </p:spPr>
      </p:pic>
      <p:sp>
        <p:nvSpPr>
          <p:cNvPr id="6" name="TextBox 3">
            <a:extLst>
              <a:ext uri="{FF2B5EF4-FFF2-40B4-BE49-F238E27FC236}">
                <a16:creationId xmlns:a16="http://schemas.microsoft.com/office/drawing/2014/main" id="{84F7125B-EDC0-FC4E-8D61-7B97E63238E8}"/>
              </a:ext>
            </a:extLst>
          </p:cNvPr>
          <p:cNvSpPr txBox="1">
            <a:spLocks noChangeArrowheads="1"/>
          </p:cNvSpPr>
          <p:nvPr/>
        </p:nvSpPr>
        <p:spPr bwMode="ltGray">
          <a:xfrm>
            <a:off x="5962601" y="2876550"/>
            <a:ext cx="3041748" cy="1754326"/>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Choosing Again/Good/Easy sets up </a:t>
            </a:r>
            <a:r>
              <a:rPr lang="en-US" sz="1800" dirty="0" err="1">
                <a:solidFill>
                  <a:schemeClr val="bg1"/>
                </a:solidFill>
                <a:latin typeface="Gill Sans MT" panose="020B0502020104020203" pitchFamily="34" charset="77"/>
              </a:rPr>
              <a:t>Anki</a:t>
            </a:r>
            <a:r>
              <a:rPr lang="en-US" sz="1800" dirty="0">
                <a:solidFill>
                  <a:schemeClr val="bg1"/>
                </a:solidFill>
                <a:latin typeface="Gill Sans MT" panose="020B0502020104020203" pitchFamily="34" charset="77"/>
              </a:rPr>
              <a:t> for spaced repetition practice, optimizing your study time to maximize retention.</a:t>
            </a:r>
          </a:p>
        </p:txBody>
      </p:sp>
    </p:spTree>
    <p:extLst>
      <p:ext uri="{BB962C8B-B14F-4D97-AF65-F5344CB8AC3E}">
        <p14:creationId xmlns:p14="http://schemas.microsoft.com/office/powerpoint/2010/main" val="2090592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A6CBF7-437A-7B43-AD5F-5A8710C0B899}"/>
              </a:ext>
            </a:extLst>
          </p:cNvPr>
          <p:cNvSpPr>
            <a:spLocks noGrp="1"/>
          </p:cNvSpPr>
          <p:nvPr>
            <p:ph type="title"/>
          </p:nvPr>
        </p:nvSpPr>
        <p:spPr/>
        <p:txBody>
          <a:bodyPr/>
          <a:lstStyle/>
          <a:p>
            <a:r>
              <a:rPr lang="en-US" dirty="0"/>
              <a:t>Putting </a:t>
            </a:r>
            <a:r>
              <a:rPr lang="en-US" dirty="0" err="1"/>
              <a:t>Anki</a:t>
            </a:r>
            <a:r>
              <a:rPr lang="en-US" dirty="0"/>
              <a:t> in Practice</a:t>
            </a:r>
          </a:p>
        </p:txBody>
      </p:sp>
      <p:sp>
        <p:nvSpPr>
          <p:cNvPr id="4" name="Content Placeholder 3">
            <a:extLst>
              <a:ext uri="{FF2B5EF4-FFF2-40B4-BE49-F238E27FC236}">
                <a16:creationId xmlns:a16="http://schemas.microsoft.com/office/drawing/2014/main" id="{27D76A7C-72C5-8442-8BAE-B79FB95939B8}"/>
              </a:ext>
            </a:extLst>
          </p:cNvPr>
          <p:cNvSpPr>
            <a:spLocks noGrp="1"/>
          </p:cNvSpPr>
          <p:nvPr>
            <p:ph idx="1"/>
          </p:nvPr>
        </p:nvSpPr>
        <p:spPr>
          <a:xfrm>
            <a:off x="381000" y="971550"/>
            <a:ext cx="4343400" cy="3657600"/>
          </a:xfrm>
        </p:spPr>
        <p:txBody>
          <a:bodyPr>
            <a:normAutofit fontScale="92500" lnSpcReduction="10000"/>
          </a:bodyPr>
          <a:lstStyle/>
          <a:p>
            <a:r>
              <a:rPr lang="en-US" dirty="0"/>
              <a:t>After you take a focused-study class, review and create </a:t>
            </a:r>
            <a:r>
              <a:rPr lang="en-US" dirty="0" err="1"/>
              <a:t>Anki</a:t>
            </a:r>
            <a:r>
              <a:rPr lang="en-US" dirty="0"/>
              <a:t> cards for self-study and retention development</a:t>
            </a:r>
          </a:p>
          <a:p>
            <a:r>
              <a:rPr lang="en-US" dirty="0"/>
              <a:t>While you are reading a technical book or taking a self-paced class, create </a:t>
            </a:r>
            <a:r>
              <a:rPr lang="en-US" dirty="0" err="1"/>
              <a:t>Anki</a:t>
            </a:r>
            <a:r>
              <a:rPr lang="en-US" dirty="0"/>
              <a:t> cards</a:t>
            </a:r>
          </a:p>
          <a:p>
            <a:r>
              <a:rPr lang="en-US" dirty="0"/>
              <a:t>Keep </a:t>
            </a:r>
            <a:r>
              <a:rPr lang="en-US" dirty="0" err="1"/>
              <a:t>Anki</a:t>
            </a:r>
            <a:r>
              <a:rPr lang="en-US" dirty="0"/>
              <a:t> open throughout the day; add the tidbits you Google (read: SO answers) to an </a:t>
            </a:r>
            <a:r>
              <a:rPr lang="en-US" dirty="0" err="1"/>
              <a:t>Anki</a:t>
            </a:r>
            <a:r>
              <a:rPr lang="en-US" dirty="0"/>
              <a:t> deck</a:t>
            </a:r>
          </a:p>
          <a:p>
            <a:r>
              <a:rPr lang="en-US" dirty="0"/>
              <a:t>Review your </a:t>
            </a:r>
            <a:r>
              <a:rPr lang="en-US" dirty="0" err="1"/>
              <a:t>Anki</a:t>
            </a:r>
            <a:r>
              <a:rPr lang="en-US" dirty="0"/>
              <a:t> cards every day for 15-30 minutes</a:t>
            </a:r>
          </a:p>
        </p:txBody>
      </p:sp>
      <p:sp>
        <p:nvSpPr>
          <p:cNvPr id="2" name="Slide Number Placeholder 1">
            <a:extLst>
              <a:ext uri="{FF2B5EF4-FFF2-40B4-BE49-F238E27FC236}">
                <a16:creationId xmlns:a16="http://schemas.microsoft.com/office/drawing/2014/main" id="{D8FC5840-A9B1-394F-B014-044D4A1E4C6A}"/>
              </a:ext>
            </a:extLst>
          </p:cNvPr>
          <p:cNvSpPr>
            <a:spLocks noGrp="1"/>
          </p:cNvSpPr>
          <p:nvPr>
            <p:ph type="sldNum" sz="quarter" idx="12"/>
          </p:nvPr>
        </p:nvSpPr>
        <p:spPr/>
        <p:txBody>
          <a:bodyPr/>
          <a:lstStyle/>
          <a:p>
            <a:fld id="{A12C446D-6113-E749-B2D6-33109B9D4DC9}" type="slidenum">
              <a:rPr lang="en-US" smtClean="0"/>
              <a:pPr/>
              <a:t>23</a:t>
            </a:fld>
            <a:endParaRPr lang="en-US" dirty="0"/>
          </a:p>
        </p:txBody>
      </p:sp>
      <p:pic>
        <p:nvPicPr>
          <p:cNvPr id="5" name="Picture 4">
            <a:extLst>
              <a:ext uri="{FF2B5EF4-FFF2-40B4-BE49-F238E27FC236}">
                <a16:creationId xmlns:a16="http://schemas.microsoft.com/office/drawing/2014/main" id="{F9F7778C-713C-3640-B009-2C58CF2F7A12}"/>
              </a:ext>
            </a:extLst>
          </p:cNvPr>
          <p:cNvPicPr>
            <a:picLocks noChangeAspect="1"/>
          </p:cNvPicPr>
          <p:nvPr/>
        </p:nvPicPr>
        <p:blipFill>
          <a:blip r:embed="rId2"/>
          <a:stretch>
            <a:fillRect/>
          </a:stretch>
        </p:blipFill>
        <p:spPr>
          <a:xfrm>
            <a:off x="5181600" y="1377950"/>
            <a:ext cx="3321377" cy="2844800"/>
          </a:xfrm>
          <a:prstGeom prst="rect">
            <a:avLst/>
          </a:prstGeom>
        </p:spPr>
      </p:pic>
    </p:spTree>
    <p:extLst>
      <p:ext uri="{BB962C8B-B14F-4D97-AF65-F5344CB8AC3E}">
        <p14:creationId xmlns:p14="http://schemas.microsoft.com/office/powerpoint/2010/main" val="1358769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CDD082-3AB2-E54E-9EC6-AC58D040A77C}"/>
              </a:ext>
            </a:extLst>
          </p:cNvPr>
          <p:cNvSpPr>
            <a:spLocks noGrp="1"/>
          </p:cNvSpPr>
          <p:nvPr>
            <p:ph type="title"/>
          </p:nvPr>
        </p:nvSpPr>
        <p:spPr/>
        <p:txBody>
          <a:bodyPr/>
          <a:lstStyle/>
          <a:p>
            <a:r>
              <a:rPr lang="en-US" dirty="0"/>
              <a:t>There are two significant problems that </a:t>
            </a:r>
            <a:r>
              <a:rPr lang="en-US" dirty="0" err="1"/>
              <a:t>Anki</a:t>
            </a:r>
            <a:r>
              <a:rPr lang="en-US" dirty="0"/>
              <a:t> does not solve for you.</a:t>
            </a:r>
          </a:p>
        </p:txBody>
      </p:sp>
      <p:sp>
        <p:nvSpPr>
          <p:cNvPr id="2" name="Slide Number Placeholder 1">
            <a:extLst>
              <a:ext uri="{FF2B5EF4-FFF2-40B4-BE49-F238E27FC236}">
                <a16:creationId xmlns:a16="http://schemas.microsoft.com/office/drawing/2014/main" id="{5BEB74BC-4087-8144-A38B-17AE36CFD144}"/>
              </a:ext>
            </a:extLst>
          </p:cNvPr>
          <p:cNvSpPr>
            <a:spLocks noGrp="1"/>
          </p:cNvSpPr>
          <p:nvPr>
            <p:ph type="sldNum" sz="quarter" idx="11"/>
          </p:nvPr>
        </p:nvSpPr>
        <p:spPr/>
        <p:txBody>
          <a:bodyPr/>
          <a:lstStyle/>
          <a:p>
            <a:fld id="{A12C446D-6113-E749-B2D6-33109B9D4DC9}" type="slidenum">
              <a:rPr lang="en-US" smtClean="0"/>
              <a:pPr/>
              <a:t>24</a:t>
            </a:fld>
            <a:endParaRPr lang="en-US" dirty="0"/>
          </a:p>
        </p:txBody>
      </p:sp>
    </p:spTree>
    <p:extLst>
      <p:ext uri="{BB962C8B-B14F-4D97-AF65-F5344CB8AC3E}">
        <p14:creationId xmlns:p14="http://schemas.microsoft.com/office/powerpoint/2010/main" val="1182719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3745BE20-BD63-4CF6-B655-6BE0372325B5}"/>
              </a:ext>
            </a:extLst>
          </p:cNvPr>
          <p:cNvSpPr>
            <a:spLocks noGrp="1"/>
          </p:cNvSpPr>
          <p:nvPr>
            <p:ph type="subTitle" idx="1"/>
          </p:nvPr>
        </p:nvSpPr>
        <p:spPr bwMode="ltGray"/>
        <p:txBody>
          <a:bodyPr/>
          <a:lstStyle/>
          <a:p>
            <a:r>
              <a:rPr lang="en-US" dirty="0"/>
              <a:t>Retaining knowledge requires persistence, and persistence is self-motivated</a:t>
            </a:r>
          </a:p>
        </p:txBody>
      </p:sp>
      <p:sp>
        <p:nvSpPr>
          <p:cNvPr id="4" name="Slide Number Placeholder 3">
            <a:extLst>
              <a:ext uri="{FF2B5EF4-FFF2-40B4-BE49-F238E27FC236}">
                <a16:creationId xmlns:a16="http://schemas.microsoft.com/office/drawing/2014/main" id="{1FB1E8B2-42BE-44ED-BEDA-98D7496054CE}"/>
              </a:ext>
            </a:extLst>
          </p:cNvPr>
          <p:cNvSpPr>
            <a:spLocks noGrp="1"/>
          </p:cNvSpPr>
          <p:nvPr>
            <p:ph type="sldNum" sz="quarter" idx="12"/>
          </p:nvPr>
        </p:nvSpPr>
        <p:spPr/>
        <p:txBody>
          <a:bodyPr/>
          <a:lstStyle/>
          <a:p>
            <a:fld id="{A12C446D-6113-E749-B2D6-33109B9D4DC9}" type="slidenum">
              <a:rPr lang="en-US" smtClean="0"/>
              <a:t>25</a:t>
            </a:fld>
            <a:endParaRPr lang="en-US" dirty="0"/>
          </a:p>
        </p:txBody>
      </p:sp>
      <p:sp>
        <p:nvSpPr>
          <p:cNvPr id="2" name="Title 1">
            <a:extLst>
              <a:ext uri="{FF2B5EF4-FFF2-40B4-BE49-F238E27FC236}">
                <a16:creationId xmlns:a16="http://schemas.microsoft.com/office/drawing/2014/main" id="{CA2F1F67-4E67-48BE-86CF-9D1AE3FB67C0}"/>
              </a:ext>
            </a:extLst>
          </p:cNvPr>
          <p:cNvSpPr>
            <a:spLocks noGrp="1"/>
          </p:cNvSpPr>
          <p:nvPr>
            <p:ph type="title"/>
          </p:nvPr>
        </p:nvSpPr>
        <p:spPr/>
        <p:txBody>
          <a:bodyPr/>
          <a:lstStyle/>
          <a:p>
            <a:r>
              <a:rPr lang="en-US" dirty="0"/>
              <a:t>The Problem of Motivation</a:t>
            </a:r>
          </a:p>
        </p:txBody>
      </p:sp>
      <p:sp>
        <p:nvSpPr>
          <p:cNvPr id="6" name="TextBox 3">
            <a:extLst>
              <a:ext uri="{FF2B5EF4-FFF2-40B4-BE49-F238E27FC236}">
                <a16:creationId xmlns:a16="http://schemas.microsoft.com/office/drawing/2014/main" id="{ECD12971-4188-4DC6-8492-1487E98C260E}"/>
              </a:ext>
            </a:extLst>
          </p:cNvPr>
          <p:cNvSpPr txBox="1">
            <a:spLocks noChangeArrowheads="1"/>
          </p:cNvSpPr>
          <p:nvPr/>
        </p:nvSpPr>
        <p:spPr bwMode="ltGray">
          <a:xfrm>
            <a:off x="542089" y="1752421"/>
            <a:ext cx="3886200" cy="1200329"/>
          </a:xfrm>
          <a:prstGeom prst="rect">
            <a:avLst/>
          </a:prstGeom>
          <a:solidFill>
            <a:srgbClr val="D9D9D9"/>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b="1" dirty="0">
                <a:latin typeface="Gill Sans MT" charset="0"/>
                <a:ea typeface="Gill Sans MT" charset="0"/>
                <a:cs typeface="Gill Sans MT" charset="0"/>
              </a:rPr>
              <a:t>Enjoyment</a:t>
            </a:r>
            <a:r>
              <a:rPr lang="en-US" sz="1800" dirty="0">
                <a:latin typeface="Gill Sans MT" charset="0"/>
                <a:ea typeface="Gill Sans MT" charset="0"/>
                <a:cs typeface="Gill Sans MT" charset="0"/>
              </a:rPr>
              <a:t>: Finding enjoyment in your topic will help with motivation, and sustain you for long-term study.</a:t>
            </a:r>
            <a:endParaRPr lang="en-US" altLang="en-US" sz="1800" dirty="0">
              <a:latin typeface="Gill Sans MT" charset="0"/>
              <a:ea typeface="Gill Sans MT" charset="0"/>
              <a:cs typeface="Gill Sans MT" charset="0"/>
            </a:endParaRPr>
          </a:p>
        </p:txBody>
      </p:sp>
      <p:sp>
        <p:nvSpPr>
          <p:cNvPr id="8" name="TextBox 3">
            <a:extLst>
              <a:ext uri="{FF2B5EF4-FFF2-40B4-BE49-F238E27FC236}">
                <a16:creationId xmlns:a16="http://schemas.microsoft.com/office/drawing/2014/main" id="{3354CA2D-7688-4074-9B8C-B6CB3DB818D6}"/>
              </a:ext>
            </a:extLst>
          </p:cNvPr>
          <p:cNvSpPr txBox="1">
            <a:spLocks noChangeArrowheads="1"/>
          </p:cNvSpPr>
          <p:nvPr/>
        </p:nvSpPr>
        <p:spPr bwMode="ltGray">
          <a:xfrm>
            <a:off x="4715712" y="1752420"/>
            <a:ext cx="3886200" cy="1200329"/>
          </a:xfrm>
          <a:prstGeom prst="rect">
            <a:avLst/>
          </a:prstGeom>
          <a:solidFill>
            <a:srgbClr val="D9D9D9"/>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b="1" dirty="0">
                <a:latin typeface="Gill Sans MT" charset="0"/>
                <a:ea typeface="Gill Sans MT" charset="0"/>
                <a:cs typeface="Gill Sans MT" charset="0"/>
              </a:rPr>
              <a:t>Methods</a:t>
            </a:r>
            <a:r>
              <a:rPr lang="en-US" sz="1800" dirty="0">
                <a:latin typeface="Gill Sans MT" charset="0"/>
                <a:ea typeface="Gill Sans MT" charset="0"/>
                <a:cs typeface="Gill Sans MT" charset="0"/>
              </a:rPr>
              <a:t>:  A method (spaced repetition, Anki) gives you a task, and a clear completion target.</a:t>
            </a:r>
            <a:endParaRPr lang="en-US" altLang="en-US" sz="1800" dirty="0">
              <a:latin typeface="Gill Sans MT" charset="0"/>
              <a:ea typeface="Gill Sans MT" charset="0"/>
              <a:cs typeface="Gill Sans MT" charset="0"/>
            </a:endParaRPr>
          </a:p>
        </p:txBody>
      </p:sp>
      <p:sp>
        <p:nvSpPr>
          <p:cNvPr id="9" name="TextBox 3">
            <a:extLst>
              <a:ext uri="{FF2B5EF4-FFF2-40B4-BE49-F238E27FC236}">
                <a16:creationId xmlns:a16="http://schemas.microsoft.com/office/drawing/2014/main" id="{D6C3BB2B-233C-479E-A401-E8D47380B46F}"/>
              </a:ext>
            </a:extLst>
          </p:cNvPr>
          <p:cNvSpPr txBox="1">
            <a:spLocks noChangeArrowheads="1"/>
          </p:cNvSpPr>
          <p:nvPr/>
        </p:nvSpPr>
        <p:spPr bwMode="ltGray">
          <a:xfrm>
            <a:off x="542088" y="3298952"/>
            <a:ext cx="3886200" cy="1200329"/>
          </a:xfrm>
          <a:prstGeom prst="rect">
            <a:avLst/>
          </a:prstGeom>
          <a:solidFill>
            <a:srgbClr val="D9D9D9"/>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b="1" dirty="0">
                <a:latin typeface="Gill Sans MT" charset="0"/>
                <a:ea typeface="Gill Sans MT" charset="0"/>
                <a:cs typeface="Gill Sans MT" charset="0"/>
              </a:rPr>
              <a:t>System</a:t>
            </a:r>
            <a:r>
              <a:rPr lang="en-US" sz="1800" dirty="0">
                <a:latin typeface="Gill Sans MT" charset="0"/>
                <a:ea typeface="Gill Sans MT" charset="0"/>
                <a:cs typeface="Gill Sans MT" charset="0"/>
              </a:rPr>
              <a:t>: Habit development is necessary to continue a task through the long haul.</a:t>
            </a:r>
            <a:endParaRPr lang="en-US" altLang="en-US" sz="1800" dirty="0">
              <a:latin typeface="Gill Sans MT" charset="0"/>
              <a:ea typeface="Gill Sans MT" charset="0"/>
              <a:cs typeface="Gill Sans MT" charset="0"/>
            </a:endParaRPr>
          </a:p>
        </p:txBody>
      </p:sp>
      <p:sp>
        <p:nvSpPr>
          <p:cNvPr id="10" name="TextBox 3">
            <a:extLst>
              <a:ext uri="{FF2B5EF4-FFF2-40B4-BE49-F238E27FC236}">
                <a16:creationId xmlns:a16="http://schemas.microsoft.com/office/drawing/2014/main" id="{3DB95816-AB24-4EA2-ACB1-360757F6505E}"/>
              </a:ext>
            </a:extLst>
          </p:cNvPr>
          <p:cNvSpPr txBox="1">
            <a:spLocks noChangeArrowheads="1"/>
          </p:cNvSpPr>
          <p:nvPr/>
        </p:nvSpPr>
        <p:spPr bwMode="ltGray">
          <a:xfrm>
            <a:off x="4715711" y="3283767"/>
            <a:ext cx="3886200" cy="1200329"/>
          </a:xfrm>
          <a:prstGeom prst="rect">
            <a:avLst/>
          </a:prstGeom>
          <a:solidFill>
            <a:srgbClr val="D9D9D9"/>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b="1" dirty="0">
                <a:latin typeface="Gill Sans MT" charset="0"/>
                <a:ea typeface="Gill Sans MT" charset="0"/>
                <a:cs typeface="Gill Sans MT" charset="0"/>
              </a:rPr>
              <a:t>Patience</a:t>
            </a:r>
            <a:r>
              <a:rPr lang="en-US" sz="1800" dirty="0">
                <a:latin typeface="Gill Sans MT" charset="0"/>
                <a:ea typeface="Gill Sans MT" charset="0"/>
                <a:cs typeface="Gill Sans MT" charset="0"/>
              </a:rPr>
              <a:t>: Frustration is a normal and </a:t>
            </a:r>
            <a:r>
              <a:rPr lang="en-US" sz="1800" i="1" dirty="0">
                <a:latin typeface="Gill Sans MT" charset="0"/>
                <a:ea typeface="Gill Sans MT" charset="0"/>
                <a:cs typeface="Gill Sans MT" charset="0"/>
              </a:rPr>
              <a:t>valuable</a:t>
            </a:r>
            <a:r>
              <a:rPr lang="en-US" sz="1800" dirty="0">
                <a:latin typeface="Gill Sans MT" charset="0"/>
                <a:ea typeface="Gill Sans MT" charset="0"/>
                <a:cs typeface="Gill Sans MT" charset="0"/>
              </a:rPr>
              <a:t> part of learning. Embrace it instead of being dissuaded by it.</a:t>
            </a:r>
            <a:endParaRPr lang="en-US" altLang="en-US" sz="1800" dirty="0">
              <a:latin typeface="Gill Sans MT" charset="0"/>
              <a:ea typeface="Gill Sans MT" charset="0"/>
              <a:cs typeface="Gill Sans MT" charset="0"/>
            </a:endParaRPr>
          </a:p>
        </p:txBody>
      </p:sp>
    </p:spTree>
    <p:extLst>
      <p:ext uri="{BB962C8B-B14F-4D97-AF65-F5344CB8AC3E}">
        <p14:creationId xmlns:p14="http://schemas.microsoft.com/office/powerpoint/2010/main" val="1324939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A196AA9-CE94-493E-B735-6EDA6E06CD0F}"/>
              </a:ext>
            </a:extLst>
          </p:cNvPr>
          <p:cNvSpPr>
            <a:spLocks noGrp="1"/>
          </p:cNvSpPr>
          <p:nvPr>
            <p:ph type="subTitle" idx="1"/>
          </p:nvPr>
        </p:nvSpPr>
        <p:spPr bwMode="ltGray"/>
        <p:txBody>
          <a:bodyPr/>
          <a:lstStyle/>
          <a:p>
            <a:r>
              <a:rPr lang="en-US" dirty="0"/>
              <a:t>Time is a precious commodity and we all have competing factors for our time</a:t>
            </a:r>
          </a:p>
        </p:txBody>
      </p:sp>
      <p:sp>
        <p:nvSpPr>
          <p:cNvPr id="4" name="Slide Number Placeholder 3">
            <a:extLst>
              <a:ext uri="{FF2B5EF4-FFF2-40B4-BE49-F238E27FC236}">
                <a16:creationId xmlns:a16="http://schemas.microsoft.com/office/drawing/2014/main" id="{525D7FD7-CF0E-4697-96DD-30FA9226F2A1}"/>
              </a:ext>
            </a:extLst>
          </p:cNvPr>
          <p:cNvSpPr>
            <a:spLocks noGrp="1"/>
          </p:cNvSpPr>
          <p:nvPr>
            <p:ph type="sldNum" sz="quarter" idx="12"/>
          </p:nvPr>
        </p:nvSpPr>
        <p:spPr/>
        <p:txBody>
          <a:bodyPr/>
          <a:lstStyle/>
          <a:p>
            <a:fld id="{A12C446D-6113-E749-B2D6-33109B9D4DC9}" type="slidenum">
              <a:rPr lang="en-US" smtClean="0"/>
              <a:t>26</a:t>
            </a:fld>
            <a:endParaRPr lang="en-US" dirty="0"/>
          </a:p>
        </p:txBody>
      </p:sp>
      <p:sp>
        <p:nvSpPr>
          <p:cNvPr id="2" name="Title 1">
            <a:extLst>
              <a:ext uri="{FF2B5EF4-FFF2-40B4-BE49-F238E27FC236}">
                <a16:creationId xmlns:a16="http://schemas.microsoft.com/office/drawing/2014/main" id="{A12083EE-21BB-4E87-B836-A72286F1CE8B}"/>
              </a:ext>
            </a:extLst>
          </p:cNvPr>
          <p:cNvSpPr>
            <a:spLocks noGrp="1"/>
          </p:cNvSpPr>
          <p:nvPr>
            <p:ph type="title"/>
          </p:nvPr>
        </p:nvSpPr>
        <p:spPr/>
        <p:txBody>
          <a:bodyPr/>
          <a:lstStyle/>
          <a:p>
            <a:r>
              <a:rPr lang="en-US" dirty="0"/>
              <a:t>The Problem of Time</a:t>
            </a:r>
          </a:p>
        </p:txBody>
      </p:sp>
      <p:sp>
        <p:nvSpPr>
          <p:cNvPr id="3" name="Content Placeholder 2">
            <a:extLst>
              <a:ext uri="{FF2B5EF4-FFF2-40B4-BE49-F238E27FC236}">
                <a16:creationId xmlns:a16="http://schemas.microsoft.com/office/drawing/2014/main" id="{304535A7-8E58-4D3A-B0FC-28F2A49A0497}"/>
              </a:ext>
            </a:extLst>
          </p:cNvPr>
          <p:cNvSpPr>
            <a:spLocks noGrp="1"/>
          </p:cNvSpPr>
          <p:nvPr>
            <p:ph idx="13"/>
          </p:nvPr>
        </p:nvSpPr>
        <p:spPr/>
        <p:txBody>
          <a:bodyPr>
            <a:normAutofit lnSpcReduction="10000"/>
          </a:bodyPr>
          <a:lstStyle/>
          <a:p>
            <a:r>
              <a:rPr lang="en-US" dirty="0"/>
              <a:t>Studying Anki every day may seem burdensome on your time</a:t>
            </a:r>
          </a:p>
          <a:p>
            <a:pPr lvl="1"/>
            <a:r>
              <a:rPr lang="en-US" dirty="0"/>
              <a:t>But </a:t>
            </a:r>
            <a:r>
              <a:rPr lang="en-US" dirty="0">
                <a:latin typeface="Cambria" panose="02040503050406030204" pitchFamily="18" charset="0"/>
                <a:ea typeface="Cambria" panose="02040503050406030204" pitchFamily="18" charset="0"/>
              </a:rPr>
              <a:t>20-30</a:t>
            </a:r>
            <a:r>
              <a:rPr lang="en-US" dirty="0"/>
              <a:t> minutes/day decreasing to </a:t>
            </a:r>
            <a:r>
              <a:rPr lang="en-US" dirty="0">
                <a:latin typeface="Cambria" panose="02040503050406030204" pitchFamily="18" charset="0"/>
                <a:ea typeface="Cambria" panose="02040503050406030204" pitchFamily="18" charset="0"/>
              </a:rPr>
              <a:t>10</a:t>
            </a:r>
            <a:r>
              <a:rPr lang="en-US" dirty="0"/>
              <a:t> minutes/day is much better than cramming for a week with little retention benefit</a:t>
            </a:r>
          </a:p>
          <a:p>
            <a:r>
              <a:rPr lang="en-US" dirty="0"/>
              <a:t>Revisit your goals – are they worth the time you need to invest?</a:t>
            </a:r>
          </a:p>
          <a:p>
            <a:r>
              <a:rPr lang="en-US" dirty="0"/>
              <a:t>What changes can you make in your life?</a:t>
            </a:r>
          </a:p>
          <a:p>
            <a:pPr lvl="1"/>
            <a:r>
              <a:rPr lang="en-US" dirty="0"/>
              <a:t>Waking up a little earlier, studying over breakfast, watching one fewer </a:t>
            </a:r>
            <a:r>
              <a:rPr lang="en-US" dirty="0">
                <a:latin typeface="Cambria" panose="02040503050406030204" pitchFamily="18" charset="0"/>
                <a:ea typeface="Cambria" panose="02040503050406030204" pitchFamily="18" charset="0"/>
              </a:rPr>
              <a:t>30</a:t>
            </a:r>
            <a:r>
              <a:rPr lang="en-US" dirty="0"/>
              <a:t>-minute TV show/YouTube video, multi-tasking while exercising, ...</a:t>
            </a:r>
          </a:p>
          <a:p>
            <a:r>
              <a:rPr lang="en-US" dirty="0"/>
              <a:t>How important is retention to your employer?</a:t>
            </a:r>
          </a:p>
          <a:p>
            <a:pPr lvl="1"/>
            <a:r>
              <a:rPr lang="en-US" dirty="0"/>
              <a:t>Can you dedicate time at work to study? Negotiate for time at your next compensation review?</a:t>
            </a:r>
          </a:p>
        </p:txBody>
      </p:sp>
    </p:spTree>
    <p:extLst>
      <p:ext uri="{BB962C8B-B14F-4D97-AF65-F5344CB8AC3E}">
        <p14:creationId xmlns:p14="http://schemas.microsoft.com/office/powerpoint/2010/main" val="808485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63BD-2AC4-456A-9D77-F7F6F45EF658}"/>
              </a:ext>
            </a:extLst>
          </p:cNvPr>
          <p:cNvSpPr>
            <a:spLocks noGrp="1"/>
          </p:cNvSpPr>
          <p:nvPr>
            <p:ph type="title"/>
          </p:nvPr>
        </p:nvSpPr>
        <p:spPr/>
        <p:txBody>
          <a:bodyPr/>
          <a:lstStyle/>
          <a:p>
            <a:r>
              <a:rPr lang="en-US" dirty="0"/>
              <a:t>Why Do We Care?</a:t>
            </a:r>
          </a:p>
        </p:txBody>
      </p:sp>
      <p:sp>
        <p:nvSpPr>
          <p:cNvPr id="3" name="Content Placeholder 2">
            <a:extLst>
              <a:ext uri="{FF2B5EF4-FFF2-40B4-BE49-F238E27FC236}">
                <a16:creationId xmlns:a16="http://schemas.microsoft.com/office/drawing/2014/main" id="{B91F5D08-BCC1-4C10-B723-A22FC9917FEF}"/>
              </a:ext>
            </a:extLst>
          </p:cNvPr>
          <p:cNvSpPr>
            <a:spLocks noGrp="1"/>
          </p:cNvSpPr>
          <p:nvPr>
            <p:ph idx="1"/>
          </p:nvPr>
        </p:nvSpPr>
        <p:spPr/>
        <p:txBody>
          <a:bodyPr/>
          <a:lstStyle/>
          <a:p>
            <a:r>
              <a:rPr lang="en-US" dirty="0"/>
              <a:t>Your job matters. It really, really does.</a:t>
            </a:r>
          </a:p>
          <a:p>
            <a:r>
              <a:rPr lang="en-US" dirty="0"/>
              <a:t>Consider the alternatives:</a:t>
            </a:r>
          </a:p>
          <a:p>
            <a:pPr lvl="1"/>
            <a:r>
              <a:rPr lang="en-US" dirty="0"/>
              <a:t>Important digital assets are lost</a:t>
            </a:r>
          </a:p>
          <a:p>
            <a:pPr lvl="1"/>
            <a:r>
              <a:rPr lang="en-US" dirty="0"/>
              <a:t>Organized crime wins</a:t>
            </a:r>
          </a:p>
          <a:p>
            <a:pPr lvl="1"/>
            <a:r>
              <a:rPr lang="en-US" dirty="0"/>
              <a:t>People lose their savings, retirement</a:t>
            </a:r>
          </a:p>
          <a:p>
            <a:pPr lvl="1"/>
            <a:r>
              <a:rPr lang="en-US" dirty="0"/>
              <a:t>Cities go dark. Lives are threatened.</a:t>
            </a:r>
          </a:p>
          <a:p>
            <a:r>
              <a:rPr lang="en-US" dirty="0"/>
              <a:t>We're all in this together. Please support each other.</a:t>
            </a:r>
          </a:p>
        </p:txBody>
      </p:sp>
      <p:sp>
        <p:nvSpPr>
          <p:cNvPr id="4" name="Slide Number Placeholder 3">
            <a:extLst>
              <a:ext uri="{FF2B5EF4-FFF2-40B4-BE49-F238E27FC236}">
                <a16:creationId xmlns:a16="http://schemas.microsoft.com/office/drawing/2014/main" id="{61997968-43EC-4EE8-BD2F-A1FEE07BBB5E}"/>
              </a:ext>
            </a:extLst>
          </p:cNvPr>
          <p:cNvSpPr>
            <a:spLocks noGrp="1"/>
          </p:cNvSpPr>
          <p:nvPr>
            <p:ph type="sldNum" sz="quarter" idx="12"/>
          </p:nvPr>
        </p:nvSpPr>
        <p:spPr/>
        <p:txBody>
          <a:bodyPr/>
          <a:lstStyle/>
          <a:p>
            <a:fld id="{A12C446D-6113-E749-B2D6-33109B9D4DC9}" type="slidenum">
              <a:rPr lang="en-US" smtClean="0"/>
              <a:t>27</a:t>
            </a:fld>
            <a:endParaRPr lang="en-US" dirty="0"/>
          </a:p>
        </p:txBody>
      </p:sp>
      <p:sp>
        <p:nvSpPr>
          <p:cNvPr id="6" name="Rectangle 5">
            <a:extLst>
              <a:ext uri="{FF2B5EF4-FFF2-40B4-BE49-F238E27FC236}">
                <a16:creationId xmlns:a16="http://schemas.microsoft.com/office/drawing/2014/main" id="{1B4E0C9E-33B2-4EB0-810D-353EB84BC957}"/>
              </a:ext>
            </a:extLst>
          </p:cNvPr>
          <p:cNvSpPr/>
          <p:nvPr/>
        </p:nvSpPr>
        <p:spPr bwMode="ltGray">
          <a:xfrm>
            <a:off x="381000" y="3521154"/>
            <a:ext cx="8412480" cy="1107996"/>
          </a:xfrm>
          <a:prstGeom prst="rect">
            <a:avLst/>
          </a:prstGeom>
          <a:solidFill>
            <a:srgbClr val="F2F2F2"/>
          </a:solidFill>
          <a:ln w="0">
            <a:noFill/>
          </a:ln>
          <a:extLst>
            <a:ext uri="{91240B29-F687-4F45-9708-019B960494DF}">
              <a14:hiddenLine xmlns:a14="http://schemas.microsoft.com/office/drawing/2010/main" w="0">
                <a:solidFill>
                  <a:srgbClr val="FFFFFF"/>
                </a:solidFill>
              </a14:hiddenLine>
            </a:ext>
          </a:extLst>
        </p:spPr>
        <p:txBody>
          <a:bodyPr wrap="square" lIns="182880" tIns="182880" rIns="182880" bIns="182880">
            <a:spAutoFit/>
          </a:bodyPr>
          <a:lstStyle/>
          <a:p>
            <a:r>
              <a:rPr lang="en-US" sz="2400" dirty="0">
                <a:solidFill>
                  <a:srgbClr val="000000"/>
                </a:solidFill>
                <a:latin typeface="Gill Sans MT" panose="020B0502020104020203" pitchFamily="34" charset="0"/>
              </a:rPr>
              <a:t>"Do the best you can until you know better.  Then when you know better, do better." </a:t>
            </a:r>
            <a:r>
              <a:rPr lang="en-US" sz="2400" i="1" dirty="0">
                <a:solidFill>
                  <a:srgbClr val="000000"/>
                </a:solidFill>
                <a:latin typeface="Gill Sans MT" panose="020B0502020104020203" pitchFamily="34" charset="0"/>
              </a:rPr>
              <a:t>Maya Angelou</a:t>
            </a:r>
          </a:p>
        </p:txBody>
      </p:sp>
    </p:spTree>
    <p:extLst>
      <p:ext uri="{BB962C8B-B14F-4D97-AF65-F5344CB8AC3E}">
        <p14:creationId xmlns:p14="http://schemas.microsoft.com/office/powerpoint/2010/main" val="89106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59207B-C0A4-1147-94A9-FF8B70BF863E}"/>
              </a:ext>
            </a:extLst>
          </p:cNvPr>
          <p:cNvSpPr>
            <a:spLocks noGrp="1"/>
          </p:cNvSpPr>
          <p:nvPr>
            <p:ph type="sldNum" sz="quarter" idx="11"/>
          </p:nvPr>
        </p:nvSpPr>
        <p:spPr/>
        <p:txBody>
          <a:bodyPr/>
          <a:lstStyle/>
          <a:p>
            <a:fld id="{A12C446D-6113-E749-B2D6-33109B9D4DC9}" type="slidenum">
              <a:rPr lang="en-US" smtClean="0"/>
              <a:t>28</a:t>
            </a:fld>
            <a:endParaRPr lang="en-US" dirty="0"/>
          </a:p>
        </p:txBody>
      </p:sp>
      <p:sp>
        <p:nvSpPr>
          <p:cNvPr id="2" name="Title 1">
            <a:extLst>
              <a:ext uri="{FF2B5EF4-FFF2-40B4-BE49-F238E27FC236}">
                <a16:creationId xmlns:a16="http://schemas.microsoft.com/office/drawing/2014/main" id="{1A1319E4-88DF-E944-A7A0-70876F9D39C2}"/>
              </a:ext>
            </a:extLst>
          </p:cNvPr>
          <p:cNvSpPr>
            <a:spLocks noGrp="1"/>
          </p:cNvSpPr>
          <p:nvPr>
            <p:ph type="title" idx="4294967295"/>
          </p:nvPr>
        </p:nvSpPr>
        <p:spPr>
          <a:xfrm>
            <a:off x="354012" y="133350"/>
            <a:ext cx="3379788" cy="677108"/>
          </a:xfrm>
          <a:solidFill>
            <a:srgbClr val="B11116"/>
          </a:solidFill>
        </p:spPr>
        <p:txBody>
          <a:bodyPr/>
          <a:lstStyle/>
          <a:p>
            <a:pPr algn="ctr"/>
            <a:r>
              <a:rPr lang="en-US" b="0" dirty="0">
                <a:solidFill>
                  <a:schemeClr val="bg1"/>
                </a:solidFill>
              </a:rPr>
              <a:t>Free </a:t>
            </a:r>
            <a:r>
              <a:rPr lang="en-US" b="0" dirty="0" err="1">
                <a:solidFill>
                  <a:schemeClr val="bg1"/>
                </a:solidFill>
              </a:rPr>
              <a:t>Anki</a:t>
            </a:r>
            <a:r>
              <a:rPr lang="en-US" b="0" dirty="0">
                <a:solidFill>
                  <a:schemeClr val="bg1"/>
                </a:solidFill>
              </a:rPr>
              <a:t> Lab Exercise</a:t>
            </a:r>
          </a:p>
        </p:txBody>
      </p:sp>
      <p:sp>
        <p:nvSpPr>
          <p:cNvPr id="4" name="TextBox 3">
            <a:extLst>
              <a:ext uri="{FF2B5EF4-FFF2-40B4-BE49-F238E27FC236}">
                <a16:creationId xmlns:a16="http://schemas.microsoft.com/office/drawing/2014/main" id="{3CE74B79-0D0C-F845-8EC9-781AD0FF452D}"/>
              </a:ext>
            </a:extLst>
          </p:cNvPr>
          <p:cNvSpPr txBox="1">
            <a:spLocks noChangeArrowheads="1"/>
          </p:cNvSpPr>
          <p:nvPr/>
        </p:nvSpPr>
        <p:spPr bwMode="ltGray">
          <a:xfrm>
            <a:off x="354330" y="864963"/>
            <a:ext cx="8408670" cy="2666999"/>
          </a:xfrm>
          <a:prstGeom prst="rect">
            <a:avLst/>
          </a:prstGeom>
          <a:solidFill>
            <a:srgbClr val="B11116"/>
          </a:solidFill>
          <a:ln>
            <a:noFill/>
          </a:ln>
          <a:effectLst/>
        </p:spPr>
        <p:txBody>
          <a:bodyPr wrap="square" lIns="182880" tIns="182880" rIns="182880" bIns="182880" anchor="ctr">
            <a:no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SEC504: Hacker Tools, Techniques, Exploits, and Incident Handling has gone through a major update:</a:t>
            </a:r>
            <a:br>
              <a:rPr lang="en-US" sz="1800" dirty="0">
                <a:solidFill>
                  <a:schemeClr val="bg1"/>
                </a:solidFill>
                <a:latin typeface="Gill Sans MT" panose="020B0502020104020203" pitchFamily="34" charset="77"/>
              </a:rPr>
            </a:br>
            <a:endParaRPr lang="en-US" sz="1800" dirty="0">
              <a:solidFill>
                <a:schemeClr val="bg1"/>
              </a:solidFill>
              <a:latin typeface="Gill Sans MT" panose="020B0502020104020203" pitchFamily="34" charset="77"/>
            </a:endParaRPr>
          </a:p>
          <a:p>
            <a:pPr marL="457200" lvl="1" indent="-166688">
              <a:buFont typeface="Arial" panose="020B0604020202020204" pitchFamily="34" charset="0"/>
              <a:buChar char="•"/>
            </a:pPr>
            <a:r>
              <a:rPr lang="en-US" sz="1800" dirty="0">
                <a:solidFill>
                  <a:schemeClr val="bg1"/>
                </a:solidFill>
                <a:latin typeface="Gill Sans MT" panose="020B0502020104020203" pitchFamily="34" charset="77"/>
              </a:rPr>
              <a:t>New emphasis on hands-on and practical incident response techniques</a:t>
            </a:r>
          </a:p>
          <a:p>
            <a:pPr marL="457200" lvl="1" indent="-166688">
              <a:buFont typeface="Arial" panose="020B0604020202020204" pitchFamily="34" charset="0"/>
              <a:buChar char="•"/>
            </a:pPr>
            <a:r>
              <a:rPr lang="en-US" sz="1800" dirty="0">
                <a:solidFill>
                  <a:schemeClr val="bg1"/>
                </a:solidFill>
                <a:latin typeface="Gill Sans MT" panose="020B0502020104020203" pitchFamily="34" charset="77"/>
              </a:rPr>
              <a:t>New look at modern attack TTPs</a:t>
            </a:r>
          </a:p>
          <a:p>
            <a:pPr marL="457200" lvl="1" indent="-166688">
              <a:buFont typeface="Arial" panose="020B0604020202020204" pitchFamily="34" charset="0"/>
              <a:buChar char="•"/>
            </a:pPr>
            <a:r>
              <a:rPr lang="en-US" sz="1800" dirty="0">
                <a:solidFill>
                  <a:schemeClr val="bg1"/>
                </a:solidFill>
                <a:latin typeface="Gill Sans MT" panose="020B0502020104020203" pitchFamily="34" charset="77"/>
              </a:rPr>
              <a:t>Integration with MITRE ATT&amp;CK</a:t>
            </a:r>
          </a:p>
          <a:p>
            <a:pPr marL="457200" lvl="1" indent="-166688">
              <a:buFont typeface="Arial" panose="020B0604020202020204" pitchFamily="34" charset="0"/>
              <a:buChar char="•"/>
            </a:pPr>
            <a:r>
              <a:rPr lang="en-US" sz="1800" dirty="0">
                <a:solidFill>
                  <a:schemeClr val="bg1"/>
                </a:solidFill>
                <a:latin typeface="Gill Sans MT" panose="020B0502020104020203" pitchFamily="34" charset="77"/>
              </a:rPr>
              <a:t>Double the number of hands-on exercises</a:t>
            </a:r>
          </a:p>
          <a:p>
            <a:pPr marL="457200" lvl="1" indent="-166688">
              <a:buFont typeface="Arial" panose="020B0604020202020204" pitchFamily="34" charset="0"/>
              <a:buChar char="•"/>
            </a:pPr>
            <a:r>
              <a:rPr lang="en-US" sz="1800" dirty="0">
                <a:solidFill>
                  <a:schemeClr val="bg1"/>
                </a:solidFill>
                <a:latin typeface="Gill Sans MT" panose="020B0502020104020203" pitchFamily="34" charset="77"/>
              </a:rPr>
              <a:t>All new CTF</a:t>
            </a:r>
          </a:p>
          <a:p>
            <a:pPr marL="457200" lvl="1" indent="-166688">
              <a:buFont typeface="Arial" panose="020B0604020202020204" pitchFamily="34" charset="0"/>
              <a:buChar char="•"/>
            </a:pPr>
            <a:r>
              <a:rPr lang="en-US" sz="1800" dirty="0">
                <a:solidFill>
                  <a:schemeClr val="bg1"/>
                </a:solidFill>
                <a:latin typeface="Gill Sans MT" panose="020B0502020104020203" pitchFamily="34" charset="77"/>
              </a:rPr>
              <a:t>Coming soon!</a:t>
            </a:r>
          </a:p>
        </p:txBody>
      </p:sp>
      <p:sp>
        <p:nvSpPr>
          <p:cNvPr id="6" name="Rectangle 5">
            <a:extLst>
              <a:ext uri="{FF2B5EF4-FFF2-40B4-BE49-F238E27FC236}">
                <a16:creationId xmlns:a16="http://schemas.microsoft.com/office/drawing/2014/main" id="{CB70414A-5EC6-4E40-A67D-DD02CB0126A6}"/>
              </a:ext>
            </a:extLst>
          </p:cNvPr>
          <p:cNvSpPr/>
          <p:nvPr/>
        </p:nvSpPr>
        <p:spPr>
          <a:xfrm>
            <a:off x="3810000" y="133350"/>
            <a:ext cx="4953000" cy="677108"/>
          </a:xfrm>
          <a:prstGeom prst="rect">
            <a:avLst/>
          </a:prstGeom>
          <a:solidFill>
            <a:schemeClr val="bg1">
              <a:lumMod val="85000"/>
            </a:schemeClr>
          </a:solidFill>
        </p:spPr>
        <p:txBody>
          <a:bodyPr wrap="none" lIns="182880" tIns="182880" rIns="182880" bIns="182880">
            <a:noAutofit/>
          </a:bodyPr>
          <a:lstStyle/>
          <a:p>
            <a:r>
              <a:rPr lang="en-US" dirty="0">
                <a:solidFill>
                  <a:srgbClr val="000000"/>
                </a:solidFill>
                <a:latin typeface="Gill Sans MT" panose="020B0502020104020203" pitchFamily="34" charset="77"/>
              </a:rPr>
              <a:t>https://</a:t>
            </a:r>
            <a:r>
              <a:rPr lang="en-US" dirty="0" err="1">
                <a:solidFill>
                  <a:srgbClr val="000000"/>
                </a:solidFill>
                <a:latin typeface="Gill Sans MT" panose="020B0502020104020203" pitchFamily="34" charset="77"/>
              </a:rPr>
              <a:t>sansurl.com</a:t>
            </a:r>
            <a:r>
              <a:rPr lang="en-US" dirty="0">
                <a:solidFill>
                  <a:srgbClr val="000000"/>
                </a:solidFill>
                <a:latin typeface="Gill Sans MT" panose="020B0502020104020203" pitchFamily="34" charset="77"/>
              </a:rPr>
              <a:t>/504-lab-ankicards</a:t>
            </a:r>
            <a:endParaRPr lang="en-US" dirty="0">
              <a:solidFill>
                <a:srgbClr val="000000"/>
              </a:solidFill>
              <a:effectLst/>
              <a:latin typeface="Gill Sans MT" panose="020B0502020104020203" pitchFamily="34" charset="77"/>
            </a:endParaRPr>
          </a:p>
        </p:txBody>
      </p:sp>
      <p:sp>
        <p:nvSpPr>
          <p:cNvPr id="8" name="Rectangle 7">
            <a:extLst>
              <a:ext uri="{FF2B5EF4-FFF2-40B4-BE49-F238E27FC236}">
                <a16:creationId xmlns:a16="http://schemas.microsoft.com/office/drawing/2014/main" id="{A4E1E57B-CA03-A244-A4FA-1ECD6D81B6CA}"/>
              </a:ext>
            </a:extLst>
          </p:cNvPr>
          <p:cNvSpPr/>
          <p:nvPr/>
        </p:nvSpPr>
        <p:spPr>
          <a:xfrm>
            <a:off x="5034455" y="2724150"/>
            <a:ext cx="3618056" cy="677108"/>
          </a:xfrm>
          <a:prstGeom prst="rect">
            <a:avLst/>
          </a:prstGeom>
          <a:solidFill>
            <a:schemeClr val="bg1">
              <a:lumMod val="85000"/>
            </a:schemeClr>
          </a:solidFill>
        </p:spPr>
        <p:txBody>
          <a:bodyPr wrap="none" lIns="182880" tIns="182880" rIns="182880" bIns="182880">
            <a:noAutofit/>
          </a:bodyPr>
          <a:lstStyle/>
          <a:p>
            <a:r>
              <a:rPr lang="en-US" dirty="0">
                <a:solidFill>
                  <a:srgbClr val="000000"/>
                </a:solidFill>
                <a:latin typeface="Gill Sans MT" panose="020B0502020104020203" pitchFamily="34" charset="77"/>
              </a:rPr>
              <a:t>https://</a:t>
            </a:r>
            <a:r>
              <a:rPr lang="en-US" dirty="0" err="1">
                <a:solidFill>
                  <a:srgbClr val="000000"/>
                </a:solidFill>
                <a:latin typeface="Gill Sans MT" panose="020B0502020104020203" pitchFamily="34" charset="77"/>
              </a:rPr>
              <a:t>www.sans.org</a:t>
            </a:r>
            <a:r>
              <a:rPr lang="en-US" dirty="0">
                <a:solidFill>
                  <a:srgbClr val="000000"/>
                </a:solidFill>
                <a:latin typeface="Gill Sans MT" panose="020B0502020104020203" pitchFamily="34" charset="77"/>
              </a:rPr>
              <a:t>/sec504</a:t>
            </a:r>
          </a:p>
        </p:txBody>
      </p:sp>
      <p:sp>
        <p:nvSpPr>
          <p:cNvPr id="7" name="Rectangle 6">
            <a:extLst>
              <a:ext uri="{FF2B5EF4-FFF2-40B4-BE49-F238E27FC236}">
                <a16:creationId xmlns:a16="http://schemas.microsoft.com/office/drawing/2014/main" id="{71B65246-3DCD-0F42-92ED-551B18A4AAC0}"/>
              </a:ext>
            </a:extLst>
          </p:cNvPr>
          <p:cNvSpPr/>
          <p:nvPr/>
        </p:nvSpPr>
        <p:spPr>
          <a:xfrm>
            <a:off x="354171" y="3638550"/>
            <a:ext cx="8408988" cy="1027741"/>
          </a:xfrm>
          <a:prstGeom prst="rect">
            <a:avLst/>
          </a:prstGeom>
          <a:solidFill>
            <a:schemeClr val="bg1">
              <a:lumMod val="85000"/>
            </a:schemeClr>
          </a:solidFill>
        </p:spPr>
        <p:txBody>
          <a:bodyPr wrap="none" lIns="182880" tIns="182880" rIns="182880" bIns="182880">
            <a:noAutofit/>
          </a:bodyPr>
          <a:lstStyle/>
          <a:p>
            <a:r>
              <a:rPr lang="en-US" dirty="0">
                <a:solidFill>
                  <a:srgbClr val="000000"/>
                </a:solidFill>
                <a:latin typeface="Gill Sans MT" panose="020B0502020104020203" pitchFamily="34" charset="77"/>
              </a:rPr>
              <a:t>Please reach out with your success stories, and your struggles. Thank you!</a:t>
            </a:r>
          </a:p>
          <a:p>
            <a:r>
              <a:rPr lang="en-US" dirty="0" err="1">
                <a:solidFill>
                  <a:srgbClr val="000000"/>
                </a:solidFill>
                <a:latin typeface="Gill Sans MT" panose="020B0502020104020203" pitchFamily="34" charset="77"/>
              </a:rPr>
              <a:t>josh@willhackforsushi.com</a:t>
            </a:r>
            <a:r>
              <a:rPr lang="en-US" dirty="0">
                <a:solidFill>
                  <a:srgbClr val="000000"/>
                </a:solidFill>
                <a:latin typeface="Gill Sans MT" panose="020B0502020104020203" pitchFamily="34" charset="77"/>
              </a:rPr>
              <a:t> | @joswr</a:t>
            </a:r>
            <a:r>
              <a:rPr lang="en-US" dirty="0">
                <a:solidFill>
                  <a:srgbClr val="000000"/>
                </a:solidFill>
                <a:latin typeface="+mj-lt"/>
              </a:rPr>
              <a:t>1</a:t>
            </a:r>
            <a:r>
              <a:rPr lang="en-US" dirty="0">
                <a:solidFill>
                  <a:srgbClr val="000000"/>
                </a:solidFill>
                <a:latin typeface="Gill Sans MT" panose="020B0502020104020203" pitchFamily="34" charset="77"/>
              </a:rPr>
              <a:t>ght</a:t>
            </a:r>
          </a:p>
        </p:txBody>
      </p:sp>
    </p:spTree>
    <p:extLst>
      <p:ext uri="{BB962C8B-B14F-4D97-AF65-F5344CB8AC3E}">
        <p14:creationId xmlns:p14="http://schemas.microsoft.com/office/powerpoint/2010/main" val="2178054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4F3949-BE66-414F-97E7-FA2D36041A91}"/>
              </a:ext>
            </a:extLst>
          </p:cNvPr>
          <p:cNvSpPr>
            <a:spLocks noGrp="1"/>
          </p:cNvSpPr>
          <p:nvPr>
            <p:ph type="sldNum" sz="quarter" idx="11"/>
          </p:nvPr>
        </p:nvSpPr>
        <p:spPr/>
        <p:txBody>
          <a:bodyPr/>
          <a:lstStyle/>
          <a:p>
            <a:fld id="{A12C446D-6113-E749-B2D6-33109B9D4DC9}" type="slidenum">
              <a:rPr lang="en-US" smtClean="0"/>
              <a:pPr/>
              <a:t>3</a:t>
            </a:fld>
            <a:endParaRPr lang="en-US" dirty="0"/>
          </a:p>
        </p:txBody>
      </p:sp>
      <p:pic>
        <p:nvPicPr>
          <p:cNvPr id="5" name="Picture 4">
            <a:extLst>
              <a:ext uri="{FF2B5EF4-FFF2-40B4-BE49-F238E27FC236}">
                <a16:creationId xmlns:a16="http://schemas.microsoft.com/office/drawing/2014/main" id="{9A454032-6847-4546-9C83-3C1CF7765CB9}"/>
              </a:ext>
            </a:extLst>
          </p:cNvPr>
          <p:cNvPicPr>
            <a:picLocks noChangeAspect="1"/>
          </p:cNvPicPr>
          <p:nvPr/>
        </p:nvPicPr>
        <p:blipFill>
          <a:blip r:embed="rId2"/>
          <a:stretch>
            <a:fillRect/>
          </a:stretch>
        </p:blipFill>
        <p:spPr>
          <a:xfrm>
            <a:off x="243205" y="85090"/>
            <a:ext cx="8657590" cy="4620260"/>
          </a:xfrm>
          <a:prstGeom prst="rect">
            <a:avLst/>
          </a:prstGeom>
        </p:spPr>
      </p:pic>
      <p:pic>
        <p:nvPicPr>
          <p:cNvPr id="9" name="Picture 8">
            <a:extLst>
              <a:ext uri="{FF2B5EF4-FFF2-40B4-BE49-F238E27FC236}">
                <a16:creationId xmlns:a16="http://schemas.microsoft.com/office/drawing/2014/main" id="{ECC6FD56-741C-304A-945F-7B7B48DC1F70}"/>
              </a:ext>
            </a:extLst>
          </p:cNvPr>
          <p:cNvPicPr>
            <a:picLocks noChangeAspect="1"/>
          </p:cNvPicPr>
          <p:nvPr/>
        </p:nvPicPr>
        <p:blipFill>
          <a:blip r:embed="rId3"/>
          <a:stretch>
            <a:fillRect/>
          </a:stretch>
        </p:blipFill>
        <p:spPr>
          <a:xfrm>
            <a:off x="263525" y="85090"/>
            <a:ext cx="8657590" cy="4620260"/>
          </a:xfrm>
          <a:prstGeom prst="rect">
            <a:avLst/>
          </a:prstGeom>
        </p:spPr>
      </p:pic>
      <p:sp>
        <p:nvSpPr>
          <p:cNvPr id="7" name="Rectangle 6">
            <a:extLst>
              <a:ext uri="{FF2B5EF4-FFF2-40B4-BE49-F238E27FC236}">
                <a16:creationId xmlns:a16="http://schemas.microsoft.com/office/drawing/2014/main" id="{4C65B0EF-5996-284F-8EDC-0365F042B453}"/>
              </a:ext>
            </a:extLst>
          </p:cNvPr>
          <p:cNvSpPr/>
          <p:nvPr/>
        </p:nvSpPr>
        <p:spPr>
          <a:xfrm>
            <a:off x="2438400" y="3409950"/>
            <a:ext cx="6366511" cy="1107996"/>
          </a:xfrm>
          <a:prstGeom prst="rect">
            <a:avLst/>
          </a:prstGeom>
          <a:solidFill>
            <a:srgbClr val="B11116"/>
          </a:solidFill>
        </p:spPr>
        <p:txBody>
          <a:bodyPr wrap="square" lIns="274320" tIns="274320" rIns="274320" bIns="274320">
            <a:spAutoFit/>
          </a:bodyPr>
          <a:lstStyle/>
          <a:p>
            <a:pPr algn="ctr"/>
            <a:r>
              <a:rPr lang="en-US" sz="3600" dirty="0">
                <a:solidFill>
                  <a:schemeClr val="bg1"/>
                </a:solidFill>
                <a:latin typeface="Gill Sans MT" panose="020B0502020104020203" pitchFamily="34" charset="77"/>
              </a:rPr>
              <a:t>I will forget this in 15 minutes.</a:t>
            </a:r>
          </a:p>
        </p:txBody>
      </p:sp>
    </p:spTree>
    <p:extLst>
      <p:ext uri="{BB962C8B-B14F-4D97-AF65-F5344CB8AC3E}">
        <p14:creationId xmlns:p14="http://schemas.microsoft.com/office/powerpoint/2010/main" val="14250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4F1AE08-F009-4F73-9947-1671EBB48EDE}"/>
              </a:ext>
            </a:extLst>
          </p:cNvPr>
          <p:cNvSpPr>
            <a:spLocks noGrp="1"/>
          </p:cNvSpPr>
          <p:nvPr>
            <p:ph type="subTitle" idx="1"/>
          </p:nvPr>
        </p:nvSpPr>
        <p:spPr bwMode="ltGray"/>
        <p:txBody>
          <a:bodyPr/>
          <a:lstStyle/>
          <a:p>
            <a:r>
              <a:rPr lang="en-US" dirty="0"/>
              <a:t>What are your goals for developing technical skill?</a:t>
            </a:r>
          </a:p>
        </p:txBody>
      </p:sp>
      <p:sp>
        <p:nvSpPr>
          <p:cNvPr id="2" name="Slide Number Placeholder 1">
            <a:extLst>
              <a:ext uri="{FF2B5EF4-FFF2-40B4-BE49-F238E27FC236}">
                <a16:creationId xmlns:a16="http://schemas.microsoft.com/office/drawing/2014/main" id="{7EB99A03-C08F-4E73-B358-7B3E9CB5D809}"/>
              </a:ext>
            </a:extLst>
          </p:cNvPr>
          <p:cNvSpPr>
            <a:spLocks noGrp="1"/>
          </p:cNvSpPr>
          <p:nvPr>
            <p:ph type="sldNum" sz="quarter" idx="12"/>
          </p:nvPr>
        </p:nvSpPr>
        <p:spPr/>
        <p:txBody>
          <a:bodyPr/>
          <a:lstStyle/>
          <a:p>
            <a:fld id="{A12C446D-6113-E749-B2D6-33109B9D4DC9}" type="slidenum">
              <a:rPr lang="en-US" smtClean="0"/>
              <a:pPr/>
              <a:t>4</a:t>
            </a:fld>
            <a:endParaRPr lang="en-US" dirty="0"/>
          </a:p>
        </p:txBody>
      </p:sp>
      <p:sp>
        <p:nvSpPr>
          <p:cNvPr id="4" name="Title 3">
            <a:extLst>
              <a:ext uri="{FF2B5EF4-FFF2-40B4-BE49-F238E27FC236}">
                <a16:creationId xmlns:a16="http://schemas.microsoft.com/office/drawing/2014/main" id="{50402C6B-967F-420A-8743-390A6334E430}"/>
              </a:ext>
            </a:extLst>
          </p:cNvPr>
          <p:cNvSpPr>
            <a:spLocks noGrp="1"/>
          </p:cNvSpPr>
          <p:nvPr>
            <p:ph type="title"/>
          </p:nvPr>
        </p:nvSpPr>
        <p:spPr/>
        <p:txBody>
          <a:bodyPr/>
          <a:lstStyle/>
          <a:p>
            <a:r>
              <a:rPr lang="en-US" dirty="0"/>
              <a:t>Why We Invest Time and Energy in Skill Development</a:t>
            </a:r>
          </a:p>
        </p:txBody>
      </p:sp>
      <p:sp>
        <p:nvSpPr>
          <p:cNvPr id="6" name="Content Placeholder 5">
            <a:extLst>
              <a:ext uri="{FF2B5EF4-FFF2-40B4-BE49-F238E27FC236}">
                <a16:creationId xmlns:a16="http://schemas.microsoft.com/office/drawing/2014/main" id="{B05608EB-2D0C-40AB-90F5-C49927579001}"/>
              </a:ext>
            </a:extLst>
          </p:cNvPr>
          <p:cNvSpPr>
            <a:spLocks noGrp="1"/>
          </p:cNvSpPr>
          <p:nvPr>
            <p:ph idx="13"/>
          </p:nvPr>
        </p:nvSpPr>
        <p:spPr>
          <a:xfrm>
            <a:off x="381000" y="1516567"/>
            <a:ext cx="8382000" cy="1969583"/>
          </a:xfrm>
        </p:spPr>
        <p:txBody>
          <a:bodyPr>
            <a:normAutofit fontScale="92500" lnSpcReduction="10000"/>
          </a:bodyPr>
          <a:lstStyle/>
          <a:p>
            <a:r>
              <a:rPr lang="en-US" dirty="0"/>
              <a:t>I want to pass a certification exam</a:t>
            </a:r>
          </a:p>
          <a:p>
            <a:r>
              <a:rPr lang="en-US" dirty="0"/>
              <a:t>I want to build recall to draw on this knowledge when needed</a:t>
            </a:r>
          </a:p>
          <a:p>
            <a:r>
              <a:rPr lang="en-US" dirty="0"/>
              <a:t>I want to continue to build my skills in other advanced areas</a:t>
            </a:r>
          </a:p>
          <a:p>
            <a:r>
              <a:rPr lang="en-US" dirty="0"/>
              <a:t>I want to be the SME that other people turn to when they need help</a:t>
            </a:r>
          </a:p>
          <a:p>
            <a:r>
              <a:rPr lang="en-US" dirty="0"/>
              <a:t>I want to use what I've learned to meet my career goals</a:t>
            </a:r>
          </a:p>
          <a:p>
            <a:r>
              <a:rPr lang="en-US" dirty="0"/>
              <a:t>I want to run screaming from this and choose a different career</a:t>
            </a:r>
          </a:p>
        </p:txBody>
      </p:sp>
      <p:sp>
        <p:nvSpPr>
          <p:cNvPr id="7" name="Rectangle 6">
            <a:extLst>
              <a:ext uri="{FF2B5EF4-FFF2-40B4-BE49-F238E27FC236}">
                <a16:creationId xmlns:a16="http://schemas.microsoft.com/office/drawing/2014/main" id="{849EB821-36D9-465F-A555-BE3436EF56E5}"/>
              </a:ext>
            </a:extLst>
          </p:cNvPr>
          <p:cNvSpPr/>
          <p:nvPr/>
        </p:nvSpPr>
        <p:spPr>
          <a:xfrm>
            <a:off x="365760" y="3562350"/>
            <a:ext cx="8412480" cy="1107996"/>
          </a:xfrm>
          <a:prstGeom prst="rect">
            <a:avLst/>
          </a:prstGeom>
          <a:solidFill>
            <a:srgbClr val="B11116"/>
          </a:solidFill>
          <a:ln w="0">
            <a:noFill/>
          </a:ln>
          <a:extLst>
            <a:ext uri="{91240B29-F687-4F45-9708-019B960494DF}">
              <a14:hiddenLine xmlns:a14="http://schemas.microsoft.com/office/drawing/2010/main" w="0">
                <a:solidFill>
                  <a:srgbClr val="FFFFFF"/>
                </a:solidFill>
              </a14:hiddenLine>
            </a:ext>
          </a:extLst>
        </p:spPr>
        <p:txBody>
          <a:bodyPr wrap="square" lIns="137160" tIns="137160" rIns="137160" bIns="137160">
            <a:spAutoFit/>
          </a:bodyPr>
          <a:lstStyle/>
          <a:p>
            <a:r>
              <a:rPr lang="en-US" sz="1800" dirty="0">
                <a:solidFill>
                  <a:srgbClr val="FFFFFF"/>
                </a:solidFill>
                <a:latin typeface="Gill Sans MT" panose="020B0502020104020203" pitchFamily="34" charset="0"/>
              </a:rPr>
              <a:t>There are no wrong answers. It is up to you to decide what you want to do with the knowledge you're gaining. Let's examine some opportunities to maximize the time you have to spend on meeting your goals.</a:t>
            </a:r>
          </a:p>
        </p:txBody>
      </p:sp>
    </p:spTree>
    <p:extLst>
      <p:ext uri="{BB962C8B-B14F-4D97-AF65-F5344CB8AC3E}">
        <p14:creationId xmlns:p14="http://schemas.microsoft.com/office/powerpoint/2010/main" val="935044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69BD1D-4CC5-4823-A6CA-CA535937635E}"/>
              </a:ext>
            </a:extLst>
          </p:cNvPr>
          <p:cNvSpPr>
            <a:spLocks noGrp="1"/>
          </p:cNvSpPr>
          <p:nvPr>
            <p:ph type="title"/>
          </p:nvPr>
        </p:nvSpPr>
        <p:spPr/>
        <p:txBody>
          <a:bodyPr/>
          <a:lstStyle/>
          <a:p>
            <a:r>
              <a:rPr lang="en-US" dirty="0"/>
              <a:t>The Problem of Focused Technical Training</a:t>
            </a:r>
          </a:p>
        </p:txBody>
      </p:sp>
      <p:sp>
        <p:nvSpPr>
          <p:cNvPr id="8" name="Content Placeholder 7">
            <a:extLst>
              <a:ext uri="{FF2B5EF4-FFF2-40B4-BE49-F238E27FC236}">
                <a16:creationId xmlns:a16="http://schemas.microsoft.com/office/drawing/2014/main" id="{8B5CB07B-A98C-456D-90C0-80CBDEE63766}"/>
              </a:ext>
            </a:extLst>
          </p:cNvPr>
          <p:cNvSpPr>
            <a:spLocks noGrp="1"/>
          </p:cNvSpPr>
          <p:nvPr>
            <p:ph idx="1"/>
          </p:nvPr>
        </p:nvSpPr>
        <p:spPr>
          <a:xfrm>
            <a:off x="381000" y="971550"/>
            <a:ext cx="8382000" cy="2590800"/>
          </a:xfrm>
        </p:spPr>
        <p:txBody>
          <a:bodyPr>
            <a:normAutofit/>
          </a:bodyPr>
          <a:lstStyle/>
          <a:p>
            <a:r>
              <a:rPr lang="en-US" dirty="0"/>
              <a:t>Focused technical training (such as SANS classes) gives you access to expertise that requires many years to develop</a:t>
            </a:r>
          </a:p>
          <a:p>
            <a:pPr lvl="1"/>
            <a:r>
              <a:rPr lang="en-US" dirty="0"/>
              <a:t>Delivered in a short period of time</a:t>
            </a:r>
          </a:p>
          <a:p>
            <a:r>
              <a:rPr lang="en-US" dirty="0"/>
              <a:t>SANS authors develop the content to suit different learning styles</a:t>
            </a:r>
          </a:p>
          <a:p>
            <a:r>
              <a:rPr lang="en-US" dirty="0"/>
              <a:t>This exposure gives you an accelerated jump start to mastery of the subject area</a:t>
            </a:r>
          </a:p>
          <a:p>
            <a:endParaRPr lang="en-US" dirty="0"/>
          </a:p>
        </p:txBody>
      </p:sp>
      <p:sp>
        <p:nvSpPr>
          <p:cNvPr id="3" name="Slide Number Placeholder 2">
            <a:extLst>
              <a:ext uri="{FF2B5EF4-FFF2-40B4-BE49-F238E27FC236}">
                <a16:creationId xmlns:a16="http://schemas.microsoft.com/office/drawing/2014/main" id="{E1A6B20D-7AF8-4BB4-9868-A90797E6E6B4}"/>
              </a:ext>
            </a:extLst>
          </p:cNvPr>
          <p:cNvSpPr>
            <a:spLocks noGrp="1"/>
          </p:cNvSpPr>
          <p:nvPr>
            <p:ph type="sldNum" sz="quarter" idx="12"/>
          </p:nvPr>
        </p:nvSpPr>
        <p:spPr/>
        <p:txBody>
          <a:bodyPr/>
          <a:lstStyle/>
          <a:p>
            <a:fld id="{A12C446D-6113-E749-B2D6-33109B9D4DC9}" type="slidenum">
              <a:rPr lang="en-US" smtClean="0"/>
              <a:t>5</a:t>
            </a:fld>
            <a:endParaRPr lang="en-US" dirty="0"/>
          </a:p>
        </p:txBody>
      </p:sp>
      <p:sp>
        <p:nvSpPr>
          <p:cNvPr id="10" name="Rectangle 9">
            <a:extLst>
              <a:ext uri="{FF2B5EF4-FFF2-40B4-BE49-F238E27FC236}">
                <a16:creationId xmlns:a16="http://schemas.microsoft.com/office/drawing/2014/main" id="{0E5953A5-213C-4618-8817-251D2CBD0552}"/>
              </a:ext>
            </a:extLst>
          </p:cNvPr>
          <p:cNvSpPr/>
          <p:nvPr/>
        </p:nvSpPr>
        <p:spPr bwMode="ltGray">
          <a:xfrm>
            <a:off x="365760" y="3333750"/>
            <a:ext cx="8412480" cy="1015663"/>
          </a:xfrm>
          <a:prstGeom prst="rect">
            <a:avLst/>
          </a:prstGeom>
          <a:solidFill>
            <a:srgbClr val="F2F2F2"/>
          </a:solidFill>
          <a:ln w="0">
            <a:noFill/>
          </a:ln>
          <a:extLst>
            <a:ext uri="{91240B29-F687-4F45-9708-019B960494DF}">
              <a14:hiddenLine xmlns:a14="http://schemas.microsoft.com/office/drawing/2010/main" w="0">
                <a:solidFill>
                  <a:srgbClr val="FFFFFF"/>
                </a:solidFill>
              </a14:hiddenLine>
            </a:ext>
          </a:extLst>
        </p:spPr>
        <p:txBody>
          <a:bodyPr wrap="square" lIns="137160" tIns="137160" rIns="137160" bIns="137160">
            <a:spAutoFit/>
          </a:bodyPr>
          <a:lstStyle/>
          <a:p>
            <a:r>
              <a:rPr lang="en-US" sz="2400" dirty="0">
                <a:solidFill>
                  <a:srgbClr val="000000"/>
                </a:solidFill>
                <a:latin typeface="Gill Sans MT" panose="020B0502020104020203" pitchFamily="34" charset="0"/>
              </a:rPr>
              <a:t>These are the good points about short-term focused training.  The hard part is building retention after the class is over.</a:t>
            </a:r>
          </a:p>
        </p:txBody>
      </p:sp>
    </p:spTree>
    <p:extLst>
      <p:ext uri="{BB962C8B-B14F-4D97-AF65-F5344CB8AC3E}">
        <p14:creationId xmlns:p14="http://schemas.microsoft.com/office/powerpoint/2010/main" val="3726610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5F0E-E5C5-4A34-A3B1-B356E5A6CB66}"/>
              </a:ext>
            </a:extLst>
          </p:cNvPr>
          <p:cNvSpPr>
            <a:spLocks noGrp="1"/>
          </p:cNvSpPr>
          <p:nvPr>
            <p:ph type="title"/>
          </p:nvPr>
        </p:nvSpPr>
        <p:spPr/>
        <p:txBody>
          <a:bodyPr/>
          <a:lstStyle/>
          <a:p>
            <a:r>
              <a:rPr lang="en-US" dirty="0"/>
              <a:t>The Forgetting Curve</a:t>
            </a:r>
          </a:p>
        </p:txBody>
      </p:sp>
      <p:sp>
        <p:nvSpPr>
          <p:cNvPr id="3" name="Content Placeholder 2">
            <a:extLst>
              <a:ext uri="{FF2B5EF4-FFF2-40B4-BE49-F238E27FC236}">
                <a16:creationId xmlns:a16="http://schemas.microsoft.com/office/drawing/2014/main" id="{82884565-3444-4F5E-BB50-C4CCED490C94}"/>
              </a:ext>
            </a:extLst>
          </p:cNvPr>
          <p:cNvSpPr>
            <a:spLocks noGrp="1"/>
          </p:cNvSpPr>
          <p:nvPr>
            <p:ph idx="1"/>
          </p:nvPr>
        </p:nvSpPr>
        <p:spPr>
          <a:xfrm>
            <a:off x="381000" y="971550"/>
            <a:ext cx="8382000" cy="1569012"/>
          </a:xfrm>
        </p:spPr>
        <p:txBody>
          <a:bodyPr>
            <a:normAutofit/>
          </a:bodyPr>
          <a:lstStyle/>
          <a:p>
            <a:r>
              <a:rPr lang="en-US" dirty="0"/>
              <a:t>Herman Ebbinghaus, </a:t>
            </a:r>
            <a:r>
              <a:rPr lang="en-US" dirty="0">
                <a:latin typeface="Cambria" panose="02040503050406030204" pitchFamily="18" charset="0"/>
                <a:ea typeface="Cambria" panose="02040503050406030204" pitchFamily="18" charset="0"/>
              </a:rPr>
              <a:t>1885</a:t>
            </a:r>
            <a:r>
              <a:rPr lang="en-US" dirty="0"/>
              <a:t>: </a:t>
            </a:r>
            <a:r>
              <a:rPr lang="en-US" dirty="0">
                <a:latin typeface="Cambria" panose="02040503050406030204" pitchFamily="18" charset="0"/>
                <a:ea typeface="Cambria" panose="02040503050406030204" pitchFamily="18" charset="0"/>
              </a:rPr>
              <a:t>50-80</a:t>
            </a:r>
            <a:r>
              <a:rPr lang="en-US" dirty="0"/>
              <a:t>% of what you learned </a:t>
            </a:r>
            <a:r>
              <a:rPr lang="en-US" dirty="0">
                <a:latin typeface="Cambria" panose="02040503050406030204" pitchFamily="18" charset="0"/>
                <a:ea typeface="Cambria" panose="02040503050406030204" pitchFamily="18" charset="0"/>
              </a:rPr>
              <a:t>24</a:t>
            </a:r>
            <a:r>
              <a:rPr lang="en-US" dirty="0"/>
              <a:t> hours prior is forgotten (by day </a:t>
            </a:r>
            <a:r>
              <a:rPr lang="en-US" dirty="0">
                <a:latin typeface="Cambria" panose="02040503050406030204" pitchFamily="18" charset="0"/>
                <a:ea typeface="Cambria" panose="02040503050406030204" pitchFamily="18" charset="0"/>
              </a:rPr>
              <a:t>30</a:t>
            </a:r>
            <a:r>
              <a:rPr lang="en-US" dirty="0"/>
              <a:t>, only </a:t>
            </a:r>
            <a:r>
              <a:rPr lang="en-US" dirty="0">
                <a:latin typeface="Cambria" panose="02040503050406030204" pitchFamily="18" charset="0"/>
                <a:ea typeface="Cambria" panose="02040503050406030204" pitchFamily="18" charset="0"/>
              </a:rPr>
              <a:t>2-3</a:t>
            </a:r>
            <a:r>
              <a:rPr lang="en-US" dirty="0"/>
              <a:t>% is retained)</a:t>
            </a:r>
          </a:p>
          <a:p>
            <a:r>
              <a:rPr lang="en-US" dirty="0"/>
              <a:t>This is the Forgetting Curve, and it's kind of depressing</a:t>
            </a:r>
          </a:p>
        </p:txBody>
      </p:sp>
      <p:sp>
        <p:nvSpPr>
          <p:cNvPr id="4" name="Slide Number Placeholder 3">
            <a:extLst>
              <a:ext uri="{FF2B5EF4-FFF2-40B4-BE49-F238E27FC236}">
                <a16:creationId xmlns:a16="http://schemas.microsoft.com/office/drawing/2014/main" id="{E5A5EEC7-F162-4B9C-9E78-6E3BE14EB969}"/>
              </a:ext>
            </a:extLst>
          </p:cNvPr>
          <p:cNvSpPr>
            <a:spLocks noGrp="1"/>
          </p:cNvSpPr>
          <p:nvPr>
            <p:ph type="sldNum" sz="quarter" idx="12"/>
          </p:nvPr>
        </p:nvSpPr>
        <p:spPr/>
        <p:txBody>
          <a:bodyPr/>
          <a:lstStyle/>
          <a:p>
            <a:fld id="{A12C446D-6113-E749-B2D6-33109B9D4DC9}" type="slidenum">
              <a:rPr lang="en-US" smtClean="0"/>
              <a:t>6</a:t>
            </a:fld>
            <a:endParaRPr lang="en-US" dirty="0"/>
          </a:p>
        </p:txBody>
      </p:sp>
      <p:sp>
        <p:nvSpPr>
          <p:cNvPr id="12" name="Freeform: Shape 11">
            <a:extLst>
              <a:ext uri="{FF2B5EF4-FFF2-40B4-BE49-F238E27FC236}">
                <a16:creationId xmlns:a16="http://schemas.microsoft.com/office/drawing/2014/main" id="{32EE74AC-27F0-4387-BA5F-EB8D0605777C}"/>
              </a:ext>
            </a:extLst>
          </p:cNvPr>
          <p:cNvSpPr/>
          <p:nvPr/>
        </p:nvSpPr>
        <p:spPr>
          <a:xfrm>
            <a:off x="1602329" y="2790999"/>
            <a:ext cx="6286500" cy="1651461"/>
          </a:xfrm>
          <a:custGeom>
            <a:avLst/>
            <a:gdLst>
              <a:gd name="connsiteX0" fmla="*/ 0 w 6370320"/>
              <a:gd name="connsiteY0" fmla="*/ 1651461 h 1651461"/>
              <a:gd name="connsiteX1" fmla="*/ 601980 w 6370320"/>
              <a:gd name="connsiteY1" fmla="*/ 218901 h 1651461"/>
              <a:gd name="connsiteX2" fmla="*/ 998220 w 6370320"/>
              <a:gd name="connsiteY2" fmla="*/ 36021 h 1651461"/>
              <a:gd name="connsiteX3" fmla="*/ 1287780 w 6370320"/>
              <a:gd name="connsiteY3" fmla="*/ 531321 h 1651461"/>
              <a:gd name="connsiteX4" fmla="*/ 1760220 w 6370320"/>
              <a:gd name="connsiteY4" fmla="*/ 1003761 h 1651461"/>
              <a:gd name="connsiteX5" fmla="*/ 2857500 w 6370320"/>
              <a:gd name="connsiteY5" fmla="*/ 1316181 h 1651461"/>
              <a:gd name="connsiteX6" fmla="*/ 4221480 w 6370320"/>
              <a:gd name="connsiteY6" fmla="*/ 1476201 h 1651461"/>
              <a:gd name="connsiteX7" fmla="*/ 5029200 w 6370320"/>
              <a:gd name="connsiteY7" fmla="*/ 1521921 h 1651461"/>
              <a:gd name="connsiteX8" fmla="*/ 6042660 w 6370320"/>
              <a:gd name="connsiteY8" fmla="*/ 1544781 h 1651461"/>
              <a:gd name="connsiteX9" fmla="*/ 6370320 w 6370320"/>
              <a:gd name="connsiteY9" fmla="*/ 1552401 h 165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0320" h="1651461">
                <a:moveTo>
                  <a:pt x="0" y="1651461"/>
                </a:moveTo>
                <a:cubicBezTo>
                  <a:pt x="217805" y="1069801"/>
                  <a:pt x="435610" y="488141"/>
                  <a:pt x="601980" y="218901"/>
                </a:cubicBezTo>
                <a:cubicBezTo>
                  <a:pt x="768350" y="-50339"/>
                  <a:pt x="883920" y="-16049"/>
                  <a:pt x="998220" y="36021"/>
                </a:cubicBezTo>
                <a:cubicBezTo>
                  <a:pt x="1112520" y="88091"/>
                  <a:pt x="1160780" y="370031"/>
                  <a:pt x="1287780" y="531321"/>
                </a:cubicBezTo>
                <a:cubicBezTo>
                  <a:pt x="1414780" y="692611"/>
                  <a:pt x="1498600" y="872951"/>
                  <a:pt x="1760220" y="1003761"/>
                </a:cubicBezTo>
                <a:cubicBezTo>
                  <a:pt x="2021840" y="1134571"/>
                  <a:pt x="2447290" y="1237441"/>
                  <a:pt x="2857500" y="1316181"/>
                </a:cubicBezTo>
                <a:cubicBezTo>
                  <a:pt x="3267710" y="1394921"/>
                  <a:pt x="3859530" y="1441911"/>
                  <a:pt x="4221480" y="1476201"/>
                </a:cubicBezTo>
                <a:cubicBezTo>
                  <a:pt x="4583430" y="1510491"/>
                  <a:pt x="4725670" y="1510491"/>
                  <a:pt x="5029200" y="1521921"/>
                </a:cubicBezTo>
                <a:cubicBezTo>
                  <a:pt x="5332730" y="1533351"/>
                  <a:pt x="6042660" y="1544781"/>
                  <a:pt x="6042660" y="1544781"/>
                </a:cubicBezTo>
                <a:lnTo>
                  <a:pt x="6370320" y="1552401"/>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3752612-86D7-4315-9146-9BC65114220E}"/>
              </a:ext>
            </a:extLst>
          </p:cNvPr>
          <p:cNvSpPr/>
          <p:nvPr/>
        </p:nvSpPr>
        <p:spPr>
          <a:xfrm>
            <a:off x="1052155" y="2688371"/>
            <a:ext cx="519694" cy="276999"/>
          </a:xfrm>
          <a:prstGeom prst="rect">
            <a:avLst/>
          </a:prstGeom>
        </p:spPr>
        <p:txBody>
          <a:bodyPr wrap="none">
            <a:spAutoFit/>
          </a:bodyPr>
          <a:lstStyle/>
          <a:p>
            <a:pPr algn="r"/>
            <a:r>
              <a:rPr lang="en-US" sz="1200" dirty="0">
                <a:latin typeface="Gill Sans MT" panose="020B0502020104020203" pitchFamily="34" charset="0"/>
              </a:rPr>
              <a:t>100%</a:t>
            </a:r>
          </a:p>
        </p:txBody>
      </p:sp>
      <p:cxnSp>
        <p:nvCxnSpPr>
          <p:cNvPr id="16" name="Connector: Elbow 15">
            <a:extLst>
              <a:ext uri="{FF2B5EF4-FFF2-40B4-BE49-F238E27FC236}">
                <a16:creationId xmlns:a16="http://schemas.microsoft.com/office/drawing/2014/main" id="{7A666EC5-DA68-4A2A-81FC-21DA89AC3A73}"/>
              </a:ext>
            </a:extLst>
          </p:cNvPr>
          <p:cNvCxnSpPr/>
          <p:nvPr/>
        </p:nvCxnSpPr>
        <p:spPr>
          <a:xfrm>
            <a:off x="1587089" y="2790999"/>
            <a:ext cx="6316980" cy="1685751"/>
          </a:xfrm>
          <a:prstGeom prst="bentConnector3">
            <a:avLst>
              <a:gd name="adj1" fmla="val -302"/>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377303B-C719-4129-8F8D-56E44209B78C}"/>
              </a:ext>
            </a:extLst>
          </p:cNvPr>
          <p:cNvSpPr/>
          <p:nvPr/>
        </p:nvSpPr>
        <p:spPr>
          <a:xfrm>
            <a:off x="1206044" y="4266628"/>
            <a:ext cx="365805" cy="276999"/>
          </a:xfrm>
          <a:prstGeom prst="rect">
            <a:avLst/>
          </a:prstGeom>
        </p:spPr>
        <p:txBody>
          <a:bodyPr wrap="none">
            <a:spAutoFit/>
          </a:bodyPr>
          <a:lstStyle/>
          <a:p>
            <a:pPr algn="r"/>
            <a:r>
              <a:rPr lang="en-US" sz="1200" dirty="0">
                <a:latin typeface="Gill Sans MT" panose="020B0502020104020203" pitchFamily="34" charset="0"/>
              </a:rPr>
              <a:t>0%</a:t>
            </a:r>
          </a:p>
        </p:txBody>
      </p:sp>
      <p:sp>
        <p:nvSpPr>
          <p:cNvPr id="19" name="Rectangle 18">
            <a:extLst>
              <a:ext uri="{FF2B5EF4-FFF2-40B4-BE49-F238E27FC236}">
                <a16:creationId xmlns:a16="http://schemas.microsoft.com/office/drawing/2014/main" id="{C349A4A4-3E57-4A53-8840-8AF122D771C0}"/>
              </a:ext>
            </a:extLst>
          </p:cNvPr>
          <p:cNvSpPr/>
          <p:nvPr/>
        </p:nvSpPr>
        <p:spPr>
          <a:xfrm rot="16200000">
            <a:off x="845981" y="3495374"/>
            <a:ext cx="1091966" cy="276999"/>
          </a:xfrm>
          <a:prstGeom prst="rect">
            <a:avLst/>
          </a:prstGeom>
        </p:spPr>
        <p:txBody>
          <a:bodyPr wrap="none">
            <a:spAutoFit/>
          </a:bodyPr>
          <a:lstStyle/>
          <a:p>
            <a:r>
              <a:rPr lang="en-US" sz="1200" dirty="0">
                <a:latin typeface="Gill Sans MT" panose="020B0502020104020203" pitchFamily="34" charset="0"/>
              </a:rPr>
              <a:t>Understanding</a:t>
            </a:r>
          </a:p>
        </p:txBody>
      </p:sp>
      <p:sp>
        <p:nvSpPr>
          <p:cNvPr id="20" name="Rectangle 19">
            <a:extLst>
              <a:ext uri="{FF2B5EF4-FFF2-40B4-BE49-F238E27FC236}">
                <a16:creationId xmlns:a16="http://schemas.microsoft.com/office/drawing/2014/main" id="{6C4EC04F-4F43-4B90-AD23-6AD3FBD73C2A}"/>
              </a:ext>
            </a:extLst>
          </p:cNvPr>
          <p:cNvSpPr/>
          <p:nvPr/>
        </p:nvSpPr>
        <p:spPr>
          <a:xfrm>
            <a:off x="2306505" y="4450188"/>
            <a:ext cx="547201" cy="276999"/>
          </a:xfrm>
          <a:prstGeom prst="rect">
            <a:avLst/>
          </a:prstGeom>
        </p:spPr>
        <p:txBody>
          <a:bodyPr wrap="none">
            <a:spAutoFit/>
          </a:bodyPr>
          <a:lstStyle/>
          <a:p>
            <a:r>
              <a:rPr lang="en-US" sz="1200" dirty="0">
                <a:latin typeface="Gill Sans MT" panose="020B0502020104020203" pitchFamily="34" charset="0"/>
              </a:rPr>
              <a:t>Day 1</a:t>
            </a:r>
          </a:p>
        </p:txBody>
      </p:sp>
      <p:sp>
        <p:nvSpPr>
          <p:cNvPr id="21" name="Rectangle 20">
            <a:extLst>
              <a:ext uri="{FF2B5EF4-FFF2-40B4-BE49-F238E27FC236}">
                <a16:creationId xmlns:a16="http://schemas.microsoft.com/office/drawing/2014/main" id="{F4C2E665-3AD0-4C55-AD76-AB38B5876C6E}"/>
              </a:ext>
            </a:extLst>
          </p:cNvPr>
          <p:cNvSpPr/>
          <p:nvPr/>
        </p:nvSpPr>
        <p:spPr>
          <a:xfrm>
            <a:off x="3283304" y="4450188"/>
            <a:ext cx="547201" cy="276999"/>
          </a:xfrm>
          <a:prstGeom prst="rect">
            <a:avLst/>
          </a:prstGeom>
        </p:spPr>
        <p:txBody>
          <a:bodyPr wrap="none">
            <a:spAutoFit/>
          </a:bodyPr>
          <a:lstStyle/>
          <a:p>
            <a:r>
              <a:rPr lang="en-US" sz="1200" dirty="0">
                <a:latin typeface="Gill Sans MT" panose="020B0502020104020203" pitchFamily="34" charset="0"/>
              </a:rPr>
              <a:t>Day 2</a:t>
            </a:r>
          </a:p>
        </p:txBody>
      </p:sp>
      <p:sp>
        <p:nvSpPr>
          <p:cNvPr id="22" name="Rectangle 21">
            <a:extLst>
              <a:ext uri="{FF2B5EF4-FFF2-40B4-BE49-F238E27FC236}">
                <a16:creationId xmlns:a16="http://schemas.microsoft.com/office/drawing/2014/main" id="{09A9AC8A-77C4-43D9-9254-347631A4144C}"/>
              </a:ext>
            </a:extLst>
          </p:cNvPr>
          <p:cNvSpPr/>
          <p:nvPr/>
        </p:nvSpPr>
        <p:spPr>
          <a:xfrm>
            <a:off x="5451916" y="4450188"/>
            <a:ext cx="547201" cy="276999"/>
          </a:xfrm>
          <a:prstGeom prst="rect">
            <a:avLst/>
          </a:prstGeom>
        </p:spPr>
        <p:txBody>
          <a:bodyPr wrap="none">
            <a:spAutoFit/>
          </a:bodyPr>
          <a:lstStyle/>
          <a:p>
            <a:r>
              <a:rPr lang="en-US" sz="1200" dirty="0">
                <a:latin typeface="Gill Sans MT" panose="020B0502020104020203" pitchFamily="34" charset="0"/>
              </a:rPr>
              <a:t>Day 7</a:t>
            </a:r>
          </a:p>
        </p:txBody>
      </p:sp>
      <p:sp>
        <p:nvSpPr>
          <p:cNvPr id="23" name="Rectangle 22">
            <a:extLst>
              <a:ext uri="{FF2B5EF4-FFF2-40B4-BE49-F238E27FC236}">
                <a16:creationId xmlns:a16="http://schemas.microsoft.com/office/drawing/2014/main" id="{2EB046FD-882D-4DC9-A029-AA75A10FBEF0}"/>
              </a:ext>
            </a:extLst>
          </p:cNvPr>
          <p:cNvSpPr/>
          <p:nvPr/>
        </p:nvSpPr>
        <p:spPr>
          <a:xfrm>
            <a:off x="7473375" y="4450188"/>
            <a:ext cx="624145" cy="276999"/>
          </a:xfrm>
          <a:prstGeom prst="rect">
            <a:avLst/>
          </a:prstGeom>
        </p:spPr>
        <p:txBody>
          <a:bodyPr wrap="none">
            <a:spAutoFit/>
          </a:bodyPr>
          <a:lstStyle/>
          <a:p>
            <a:r>
              <a:rPr lang="en-US" sz="1200" dirty="0">
                <a:latin typeface="Gill Sans MT" panose="020B0502020104020203" pitchFamily="34" charset="0"/>
              </a:rPr>
              <a:t>Day 30</a:t>
            </a:r>
          </a:p>
        </p:txBody>
      </p:sp>
    </p:spTree>
    <p:extLst>
      <p:ext uri="{BB962C8B-B14F-4D97-AF65-F5344CB8AC3E}">
        <p14:creationId xmlns:p14="http://schemas.microsoft.com/office/powerpoint/2010/main" val="4109440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5F0E-E5C5-4A34-A3B1-B356E5A6CB66}"/>
              </a:ext>
            </a:extLst>
          </p:cNvPr>
          <p:cNvSpPr>
            <a:spLocks noGrp="1"/>
          </p:cNvSpPr>
          <p:nvPr>
            <p:ph type="title"/>
          </p:nvPr>
        </p:nvSpPr>
        <p:spPr/>
        <p:txBody>
          <a:bodyPr/>
          <a:lstStyle/>
          <a:p>
            <a:r>
              <a:rPr lang="en-US" dirty="0"/>
              <a:t>Spaced Repetition</a:t>
            </a:r>
          </a:p>
        </p:txBody>
      </p:sp>
      <p:sp>
        <p:nvSpPr>
          <p:cNvPr id="3" name="Content Placeholder 2">
            <a:extLst>
              <a:ext uri="{FF2B5EF4-FFF2-40B4-BE49-F238E27FC236}">
                <a16:creationId xmlns:a16="http://schemas.microsoft.com/office/drawing/2014/main" id="{82884565-3444-4F5E-BB50-C4CCED490C94}"/>
              </a:ext>
            </a:extLst>
          </p:cNvPr>
          <p:cNvSpPr>
            <a:spLocks noGrp="1"/>
          </p:cNvSpPr>
          <p:nvPr>
            <p:ph idx="1"/>
          </p:nvPr>
        </p:nvSpPr>
        <p:spPr>
          <a:xfrm>
            <a:off x="381000" y="971550"/>
            <a:ext cx="8382000" cy="1325280"/>
          </a:xfrm>
        </p:spPr>
        <p:txBody>
          <a:bodyPr>
            <a:normAutofit fontScale="92500" lnSpcReduction="20000"/>
          </a:bodyPr>
          <a:lstStyle/>
          <a:p>
            <a:r>
              <a:rPr lang="en-US" dirty="0"/>
              <a:t>Within </a:t>
            </a:r>
            <a:r>
              <a:rPr lang="en-US" dirty="0">
                <a:latin typeface="Cambria" panose="02040503050406030204" pitchFamily="18" charset="0"/>
                <a:ea typeface="Cambria" panose="02040503050406030204" pitchFamily="18" charset="0"/>
              </a:rPr>
              <a:t>24</a:t>
            </a:r>
            <a:r>
              <a:rPr lang="en-US" dirty="0"/>
              <a:t> hours, review the material again for </a:t>
            </a:r>
            <a:r>
              <a:rPr lang="en-US" dirty="0">
                <a:latin typeface="Cambria" panose="02040503050406030204" pitchFamily="18" charset="0"/>
                <a:ea typeface="Cambria" panose="02040503050406030204" pitchFamily="18" charset="0"/>
              </a:rPr>
              <a:t>30</a:t>
            </a:r>
            <a:r>
              <a:rPr lang="en-US" dirty="0"/>
              <a:t> minutes</a:t>
            </a:r>
          </a:p>
          <a:p>
            <a:pPr lvl="1"/>
            <a:r>
              <a:rPr lang="en-US" dirty="0"/>
              <a:t>This resets your retention curve to </a:t>
            </a:r>
            <a:r>
              <a:rPr lang="en-US" dirty="0">
                <a:latin typeface="Cambria" panose="02040503050406030204" pitchFamily="18" charset="0"/>
                <a:ea typeface="Cambria" panose="02040503050406030204" pitchFamily="18" charset="0"/>
              </a:rPr>
              <a:t>100</a:t>
            </a:r>
            <a:r>
              <a:rPr lang="en-US" dirty="0"/>
              <a:t>% again</a:t>
            </a:r>
          </a:p>
          <a:p>
            <a:r>
              <a:rPr lang="en-US" dirty="0">
                <a:latin typeface="Cambria" panose="02040503050406030204" pitchFamily="18" charset="0"/>
                <a:ea typeface="Cambria" panose="02040503050406030204" pitchFamily="18" charset="0"/>
              </a:rPr>
              <a:t>48</a:t>
            </a:r>
            <a:r>
              <a:rPr lang="en-US" dirty="0"/>
              <a:t> hours later, review again for </a:t>
            </a:r>
            <a:r>
              <a:rPr lang="en-US" dirty="0">
                <a:latin typeface="Cambria" panose="02040503050406030204" pitchFamily="18" charset="0"/>
                <a:ea typeface="Cambria" panose="02040503050406030204" pitchFamily="18" charset="0"/>
              </a:rPr>
              <a:t>25</a:t>
            </a:r>
            <a:r>
              <a:rPr lang="en-US" dirty="0"/>
              <a:t> minutes (back to </a:t>
            </a:r>
            <a:r>
              <a:rPr lang="en-US" dirty="0">
                <a:latin typeface="Cambria" panose="02040503050406030204" pitchFamily="18" charset="0"/>
                <a:ea typeface="Cambria" panose="02040503050406030204" pitchFamily="18" charset="0"/>
              </a:rPr>
              <a:t>100</a:t>
            </a:r>
            <a:r>
              <a:rPr lang="en-US" dirty="0"/>
              <a:t>%)</a:t>
            </a:r>
          </a:p>
          <a:p>
            <a:pPr lvl="1"/>
            <a:r>
              <a:rPr lang="en-US" dirty="0"/>
              <a:t>Each subsequent review requires </a:t>
            </a:r>
            <a:r>
              <a:rPr lang="en-US" u="sng" dirty="0"/>
              <a:t>less time</a:t>
            </a:r>
            <a:r>
              <a:rPr lang="en-US" dirty="0"/>
              <a:t> than the prior review, and builds retention</a:t>
            </a:r>
          </a:p>
        </p:txBody>
      </p:sp>
      <p:sp>
        <p:nvSpPr>
          <p:cNvPr id="4" name="Slide Number Placeholder 3">
            <a:extLst>
              <a:ext uri="{FF2B5EF4-FFF2-40B4-BE49-F238E27FC236}">
                <a16:creationId xmlns:a16="http://schemas.microsoft.com/office/drawing/2014/main" id="{E5A5EEC7-F162-4B9C-9E78-6E3BE14EB969}"/>
              </a:ext>
            </a:extLst>
          </p:cNvPr>
          <p:cNvSpPr>
            <a:spLocks noGrp="1"/>
          </p:cNvSpPr>
          <p:nvPr>
            <p:ph type="sldNum" sz="quarter" idx="12"/>
          </p:nvPr>
        </p:nvSpPr>
        <p:spPr/>
        <p:txBody>
          <a:bodyPr/>
          <a:lstStyle/>
          <a:p>
            <a:fld id="{A12C446D-6113-E749-B2D6-33109B9D4DC9}" type="slidenum">
              <a:rPr lang="en-US" smtClean="0"/>
              <a:t>7</a:t>
            </a:fld>
            <a:endParaRPr lang="en-US" dirty="0"/>
          </a:p>
        </p:txBody>
      </p:sp>
      <p:grpSp>
        <p:nvGrpSpPr>
          <p:cNvPr id="11" name="Group 10">
            <a:extLst>
              <a:ext uri="{FF2B5EF4-FFF2-40B4-BE49-F238E27FC236}">
                <a16:creationId xmlns:a16="http://schemas.microsoft.com/office/drawing/2014/main" id="{6468E214-461C-44D6-BEF6-9D2AA7B07A53}"/>
              </a:ext>
            </a:extLst>
          </p:cNvPr>
          <p:cNvGrpSpPr/>
          <p:nvPr/>
        </p:nvGrpSpPr>
        <p:grpSpPr>
          <a:xfrm>
            <a:off x="1061399" y="2343150"/>
            <a:ext cx="7021203" cy="2384037"/>
            <a:chOff x="691886" y="2343150"/>
            <a:chExt cx="7021203" cy="2384037"/>
          </a:xfrm>
        </p:grpSpPr>
        <p:sp>
          <p:nvSpPr>
            <p:cNvPr id="9" name="Freeform: Shape 8">
              <a:extLst>
                <a:ext uri="{FF2B5EF4-FFF2-40B4-BE49-F238E27FC236}">
                  <a16:creationId xmlns:a16="http://schemas.microsoft.com/office/drawing/2014/main" id="{498BF6BC-DCBE-4BFF-BA70-5EDBE52A787E}"/>
                </a:ext>
              </a:extLst>
            </p:cNvPr>
            <p:cNvSpPr/>
            <p:nvPr/>
          </p:nvSpPr>
          <p:spPr>
            <a:xfrm rot="21446923">
              <a:off x="2556284" y="2819972"/>
              <a:ext cx="5022929" cy="492716"/>
            </a:xfrm>
            <a:custGeom>
              <a:avLst/>
              <a:gdLst>
                <a:gd name="connsiteX0" fmla="*/ 0 w 5100034"/>
                <a:gd name="connsiteY0" fmla="*/ 373747 h 486809"/>
                <a:gd name="connsiteX1" fmla="*/ 122349 w 5100034"/>
                <a:gd name="connsiteY1" fmla="*/ 463899 h 486809"/>
                <a:gd name="connsiteX2" fmla="*/ 695459 w 5100034"/>
                <a:gd name="connsiteY2" fmla="*/ 259 h 486809"/>
                <a:gd name="connsiteX3" fmla="*/ 1835240 w 5100034"/>
                <a:gd name="connsiteY3" fmla="*/ 393065 h 486809"/>
                <a:gd name="connsiteX4" fmla="*/ 2588654 w 5100034"/>
                <a:gd name="connsiteY4" fmla="*/ 58214 h 486809"/>
                <a:gd name="connsiteX5" fmla="*/ 3979572 w 5100034"/>
                <a:gd name="connsiteY5" fmla="*/ 431702 h 486809"/>
                <a:gd name="connsiteX6" fmla="*/ 4662152 w 5100034"/>
                <a:gd name="connsiteY6" fmla="*/ 116169 h 486809"/>
                <a:gd name="connsiteX7" fmla="*/ 5100034 w 5100034"/>
                <a:gd name="connsiteY7" fmla="*/ 199882 h 486809"/>
                <a:gd name="connsiteX0" fmla="*/ 6804 w 5048883"/>
                <a:gd name="connsiteY0" fmla="*/ 451020 h 514583"/>
                <a:gd name="connsiteX1" fmla="*/ 71198 w 5048883"/>
                <a:gd name="connsiteY1" fmla="*/ 463899 h 514583"/>
                <a:gd name="connsiteX2" fmla="*/ 644308 w 5048883"/>
                <a:gd name="connsiteY2" fmla="*/ 259 h 514583"/>
                <a:gd name="connsiteX3" fmla="*/ 1784089 w 5048883"/>
                <a:gd name="connsiteY3" fmla="*/ 393065 h 514583"/>
                <a:gd name="connsiteX4" fmla="*/ 2537503 w 5048883"/>
                <a:gd name="connsiteY4" fmla="*/ 58214 h 514583"/>
                <a:gd name="connsiteX5" fmla="*/ 3928421 w 5048883"/>
                <a:gd name="connsiteY5" fmla="*/ 431702 h 514583"/>
                <a:gd name="connsiteX6" fmla="*/ 4611001 w 5048883"/>
                <a:gd name="connsiteY6" fmla="*/ 116169 h 514583"/>
                <a:gd name="connsiteX7" fmla="*/ 5048883 w 5048883"/>
                <a:gd name="connsiteY7" fmla="*/ 199882 h 514583"/>
                <a:gd name="connsiteX0" fmla="*/ 0 w 4977685"/>
                <a:gd name="connsiteY0" fmla="*/ 463899 h 463899"/>
                <a:gd name="connsiteX1" fmla="*/ 573110 w 4977685"/>
                <a:gd name="connsiteY1" fmla="*/ 259 h 463899"/>
                <a:gd name="connsiteX2" fmla="*/ 1712891 w 4977685"/>
                <a:gd name="connsiteY2" fmla="*/ 393065 h 463899"/>
                <a:gd name="connsiteX3" fmla="*/ 2466305 w 4977685"/>
                <a:gd name="connsiteY3" fmla="*/ 58214 h 463899"/>
                <a:gd name="connsiteX4" fmla="*/ 3857223 w 4977685"/>
                <a:gd name="connsiteY4" fmla="*/ 431702 h 463899"/>
                <a:gd name="connsiteX5" fmla="*/ 4539803 w 4977685"/>
                <a:gd name="connsiteY5" fmla="*/ 116169 h 463899"/>
                <a:gd name="connsiteX6" fmla="*/ 4977685 w 4977685"/>
                <a:gd name="connsiteY6" fmla="*/ 199882 h 463899"/>
                <a:gd name="connsiteX0" fmla="*/ 0 w 5022929"/>
                <a:gd name="connsiteY0" fmla="*/ 492716 h 492716"/>
                <a:gd name="connsiteX1" fmla="*/ 618354 w 5022929"/>
                <a:gd name="connsiteY1" fmla="*/ 501 h 492716"/>
                <a:gd name="connsiteX2" fmla="*/ 1758135 w 5022929"/>
                <a:gd name="connsiteY2" fmla="*/ 393307 h 492716"/>
                <a:gd name="connsiteX3" fmla="*/ 2511549 w 5022929"/>
                <a:gd name="connsiteY3" fmla="*/ 58456 h 492716"/>
                <a:gd name="connsiteX4" fmla="*/ 3902467 w 5022929"/>
                <a:gd name="connsiteY4" fmla="*/ 431944 h 492716"/>
                <a:gd name="connsiteX5" fmla="*/ 4585047 w 5022929"/>
                <a:gd name="connsiteY5" fmla="*/ 116411 h 492716"/>
                <a:gd name="connsiteX6" fmla="*/ 5022929 w 5022929"/>
                <a:gd name="connsiteY6" fmla="*/ 200124 h 49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2929" h="492716">
                  <a:moveTo>
                    <a:pt x="0" y="492716"/>
                  </a:moveTo>
                  <a:cubicBezTo>
                    <a:pt x="106251" y="417589"/>
                    <a:pt x="325332" y="17069"/>
                    <a:pt x="618354" y="501"/>
                  </a:cubicBezTo>
                  <a:cubicBezTo>
                    <a:pt x="911377" y="-16067"/>
                    <a:pt x="1442603" y="383648"/>
                    <a:pt x="1758135" y="393307"/>
                  </a:cubicBezTo>
                  <a:cubicBezTo>
                    <a:pt x="2073667" y="402966"/>
                    <a:pt x="2154160" y="52016"/>
                    <a:pt x="2511549" y="58456"/>
                  </a:cubicBezTo>
                  <a:cubicBezTo>
                    <a:pt x="2868938" y="64895"/>
                    <a:pt x="3556884" y="422285"/>
                    <a:pt x="3902467" y="431944"/>
                  </a:cubicBezTo>
                  <a:cubicBezTo>
                    <a:pt x="4248050" y="441603"/>
                    <a:pt x="4398303" y="155048"/>
                    <a:pt x="4585047" y="116411"/>
                  </a:cubicBezTo>
                  <a:cubicBezTo>
                    <a:pt x="4771791" y="77774"/>
                    <a:pt x="4897360" y="138949"/>
                    <a:pt x="5022929" y="200124"/>
                  </a:cubicBez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2EE74AC-27F0-4387-BA5F-EB8D0605777C}"/>
                </a:ext>
              </a:extLst>
            </p:cNvPr>
            <p:cNvSpPr/>
            <p:nvPr/>
          </p:nvSpPr>
          <p:spPr>
            <a:xfrm>
              <a:off x="1242060" y="2789923"/>
              <a:ext cx="6286500" cy="1652537"/>
            </a:xfrm>
            <a:custGeom>
              <a:avLst/>
              <a:gdLst>
                <a:gd name="connsiteX0" fmla="*/ 0 w 6370320"/>
                <a:gd name="connsiteY0" fmla="*/ 1651461 h 1651461"/>
                <a:gd name="connsiteX1" fmla="*/ 601980 w 6370320"/>
                <a:gd name="connsiteY1" fmla="*/ 218901 h 1651461"/>
                <a:gd name="connsiteX2" fmla="*/ 998220 w 6370320"/>
                <a:gd name="connsiteY2" fmla="*/ 36021 h 1651461"/>
                <a:gd name="connsiteX3" fmla="*/ 1287780 w 6370320"/>
                <a:gd name="connsiteY3" fmla="*/ 531321 h 1651461"/>
                <a:gd name="connsiteX4" fmla="*/ 1760220 w 6370320"/>
                <a:gd name="connsiteY4" fmla="*/ 1003761 h 1651461"/>
                <a:gd name="connsiteX5" fmla="*/ 2857500 w 6370320"/>
                <a:gd name="connsiteY5" fmla="*/ 1316181 h 1651461"/>
                <a:gd name="connsiteX6" fmla="*/ 4221480 w 6370320"/>
                <a:gd name="connsiteY6" fmla="*/ 1476201 h 1651461"/>
                <a:gd name="connsiteX7" fmla="*/ 5029200 w 6370320"/>
                <a:gd name="connsiteY7" fmla="*/ 1521921 h 1651461"/>
                <a:gd name="connsiteX8" fmla="*/ 6042660 w 6370320"/>
                <a:gd name="connsiteY8" fmla="*/ 1544781 h 1651461"/>
                <a:gd name="connsiteX9" fmla="*/ 6370320 w 6370320"/>
                <a:gd name="connsiteY9" fmla="*/ 1552401 h 1651461"/>
                <a:gd name="connsiteX0" fmla="*/ 0 w 6370320"/>
                <a:gd name="connsiteY0" fmla="*/ 1653074 h 1653074"/>
                <a:gd name="connsiteX1" fmla="*/ 601980 w 6370320"/>
                <a:gd name="connsiteY1" fmla="*/ 220514 h 1653074"/>
                <a:gd name="connsiteX2" fmla="*/ 998220 w 6370320"/>
                <a:gd name="connsiteY2" fmla="*/ 37634 h 1653074"/>
                <a:gd name="connsiteX3" fmla="*/ 1287780 w 6370320"/>
                <a:gd name="connsiteY3" fmla="*/ 554880 h 1653074"/>
                <a:gd name="connsiteX4" fmla="*/ 1760220 w 6370320"/>
                <a:gd name="connsiteY4" fmla="*/ 1005374 h 1653074"/>
                <a:gd name="connsiteX5" fmla="*/ 2857500 w 6370320"/>
                <a:gd name="connsiteY5" fmla="*/ 1317794 h 1653074"/>
                <a:gd name="connsiteX6" fmla="*/ 4221480 w 6370320"/>
                <a:gd name="connsiteY6" fmla="*/ 1477814 h 1653074"/>
                <a:gd name="connsiteX7" fmla="*/ 5029200 w 6370320"/>
                <a:gd name="connsiteY7" fmla="*/ 1523534 h 1653074"/>
                <a:gd name="connsiteX8" fmla="*/ 6042660 w 6370320"/>
                <a:gd name="connsiteY8" fmla="*/ 1546394 h 1653074"/>
                <a:gd name="connsiteX9" fmla="*/ 6370320 w 6370320"/>
                <a:gd name="connsiteY9" fmla="*/ 1554014 h 1653074"/>
                <a:gd name="connsiteX0" fmla="*/ 0 w 6370320"/>
                <a:gd name="connsiteY0" fmla="*/ 1652537 h 1652537"/>
                <a:gd name="connsiteX1" fmla="*/ 601980 w 6370320"/>
                <a:gd name="connsiteY1" fmla="*/ 219977 h 1652537"/>
                <a:gd name="connsiteX2" fmla="*/ 998220 w 6370320"/>
                <a:gd name="connsiteY2" fmla="*/ 37097 h 1652537"/>
                <a:gd name="connsiteX3" fmla="*/ 1295193 w 6370320"/>
                <a:gd name="connsiteY3" fmla="*/ 547027 h 1652537"/>
                <a:gd name="connsiteX4" fmla="*/ 1760220 w 6370320"/>
                <a:gd name="connsiteY4" fmla="*/ 1004837 h 1652537"/>
                <a:gd name="connsiteX5" fmla="*/ 2857500 w 6370320"/>
                <a:gd name="connsiteY5" fmla="*/ 1317257 h 1652537"/>
                <a:gd name="connsiteX6" fmla="*/ 4221480 w 6370320"/>
                <a:gd name="connsiteY6" fmla="*/ 1477277 h 1652537"/>
                <a:gd name="connsiteX7" fmla="*/ 5029200 w 6370320"/>
                <a:gd name="connsiteY7" fmla="*/ 1522997 h 1652537"/>
                <a:gd name="connsiteX8" fmla="*/ 6042660 w 6370320"/>
                <a:gd name="connsiteY8" fmla="*/ 1545857 h 1652537"/>
                <a:gd name="connsiteX9" fmla="*/ 6370320 w 6370320"/>
                <a:gd name="connsiteY9" fmla="*/ 1553477 h 1652537"/>
                <a:gd name="connsiteX0" fmla="*/ 0 w 6370320"/>
                <a:gd name="connsiteY0" fmla="*/ 1652537 h 1652537"/>
                <a:gd name="connsiteX1" fmla="*/ 601980 w 6370320"/>
                <a:gd name="connsiteY1" fmla="*/ 219977 h 1652537"/>
                <a:gd name="connsiteX2" fmla="*/ 998220 w 6370320"/>
                <a:gd name="connsiteY2" fmla="*/ 37097 h 1652537"/>
                <a:gd name="connsiteX3" fmla="*/ 1295193 w 6370320"/>
                <a:gd name="connsiteY3" fmla="*/ 547027 h 1652537"/>
                <a:gd name="connsiteX4" fmla="*/ 1760220 w 6370320"/>
                <a:gd name="connsiteY4" fmla="*/ 1004837 h 1652537"/>
                <a:gd name="connsiteX5" fmla="*/ 2857500 w 6370320"/>
                <a:gd name="connsiteY5" fmla="*/ 1317257 h 1652537"/>
                <a:gd name="connsiteX6" fmla="*/ 4221480 w 6370320"/>
                <a:gd name="connsiteY6" fmla="*/ 1477277 h 1652537"/>
                <a:gd name="connsiteX7" fmla="*/ 5029200 w 6370320"/>
                <a:gd name="connsiteY7" fmla="*/ 1522997 h 1652537"/>
                <a:gd name="connsiteX8" fmla="*/ 6042660 w 6370320"/>
                <a:gd name="connsiteY8" fmla="*/ 1545857 h 1652537"/>
                <a:gd name="connsiteX9" fmla="*/ 6370320 w 6370320"/>
                <a:gd name="connsiteY9" fmla="*/ 1553477 h 1652537"/>
                <a:gd name="connsiteX0" fmla="*/ 0 w 6370320"/>
                <a:gd name="connsiteY0" fmla="*/ 1652537 h 1652537"/>
                <a:gd name="connsiteX1" fmla="*/ 601980 w 6370320"/>
                <a:gd name="connsiteY1" fmla="*/ 219977 h 1652537"/>
                <a:gd name="connsiteX2" fmla="*/ 998220 w 6370320"/>
                <a:gd name="connsiteY2" fmla="*/ 37097 h 1652537"/>
                <a:gd name="connsiteX3" fmla="*/ 1295193 w 6370320"/>
                <a:gd name="connsiteY3" fmla="*/ 547027 h 1652537"/>
                <a:gd name="connsiteX4" fmla="*/ 1760220 w 6370320"/>
                <a:gd name="connsiteY4" fmla="*/ 1004837 h 1652537"/>
                <a:gd name="connsiteX5" fmla="*/ 2857500 w 6370320"/>
                <a:gd name="connsiteY5" fmla="*/ 1317257 h 1652537"/>
                <a:gd name="connsiteX6" fmla="*/ 4221480 w 6370320"/>
                <a:gd name="connsiteY6" fmla="*/ 1477277 h 1652537"/>
                <a:gd name="connsiteX7" fmla="*/ 5029200 w 6370320"/>
                <a:gd name="connsiteY7" fmla="*/ 1522997 h 1652537"/>
                <a:gd name="connsiteX8" fmla="*/ 6042660 w 6370320"/>
                <a:gd name="connsiteY8" fmla="*/ 1545857 h 1652537"/>
                <a:gd name="connsiteX9" fmla="*/ 6370320 w 6370320"/>
                <a:gd name="connsiteY9" fmla="*/ 1553477 h 1652537"/>
                <a:gd name="connsiteX0" fmla="*/ 0 w 6370320"/>
                <a:gd name="connsiteY0" fmla="*/ 1652537 h 1652537"/>
                <a:gd name="connsiteX1" fmla="*/ 601980 w 6370320"/>
                <a:gd name="connsiteY1" fmla="*/ 219977 h 1652537"/>
                <a:gd name="connsiteX2" fmla="*/ 998220 w 6370320"/>
                <a:gd name="connsiteY2" fmla="*/ 37097 h 1652537"/>
                <a:gd name="connsiteX3" fmla="*/ 1295193 w 6370320"/>
                <a:gd name="connsiteY3" fmla="*/ 547027 h 1652537"/>
                <a:gd name="connsiteX4" fmla="*/ 1760220 w 6370320"/>
                <a:gd name="connsiteY4" fmla="*/ 1004837 h 1652537"/>
                <a:gd name="connsiteX5" fmla="*/ 2857500 w 6370320"/>
                <a:gd name="connsiteY5" fmla="*/ 1317257 h 1652537"/>
                <a:gd name="connsiteX6" fmla="*/ 4221480 w 6370320"/>
                <a:gd name="connsiteY6" fmla="*/ 1477277 h 1652537"/>
                <a:gd name="connsiteX7" fmla="*/ 5029200 w 6370320"/>
                <a:gd name="connsiteY7" fmla="*/ 1522997 h 1652537"/>
                <a:gd name="connsiteX8" fmla="*/ 6042660 w 6370320"/>
                <a:gd name="connsiteY8" fmla="*/ 1545857 h 1652537"/>
                <a:gd name="connsiteX9" fmla="*/ 6370320 w 6370320"/>
                <a:gd name="connsiteY9" fmla="*/ 1553477 h 1652537"/>
                <a:gd name="connsiteX0" fmla="*/ 0 w 6370320"/>
                <a:gd name="connsiteY0" fmla="*/ 1652537 h 1652537"/>
                <a:gd name="connsiteX1" fmla="*/ 601980 w 6370320"/>
                <a:gd name="connsiteY1" fmla="*/ 219977 h 1652537"/>
                <a:gd name="connsiteX2" fmla="*/ 998220 w 6370320"/>
                <a:gd name="connsiteY2" fmla="*/ 37097 h 1652537"/>
                <a:gd name="connsiteX3" fmla="*/ 1295193 w 6370320"/>
                <a:gd name="connsiteY3" fmla="*/ 547027 h 1652537"/>
                <a:gd name="connsiteX4" fmla="*/ 1760220 w 6370320"/>
                <a:gd name="connsiteY4" fmla="*/ 1004837 h 1652537"/>
                <a:gd name="connsiteX5" fmla="*/ 2857500 w 6370320"/>
                <a:gd name="connsiteY5" fmla="*/ 1317257 h 1652537"/>
                <a:gd name="connsiteX6" fmla="*/ 4221480 w 6370320"/>
                <a:gd name="connsiteY6" fmla="*/ 1477277 h 1652537"/>
                <a:gd name="connsiteX7" fmla="*/ 5029200 w 6370320"/>
                <a:gd name="connsiteY7" fmla="*/ 1522997 h 1652537"/>
                <a:gd name="connsiteX8" fmla="*/ 6042660 w 6370320"/>
                <a:gd name="connsiteY8" fmla="*/ 1545857 h 1652537"/>
                <a:gd name="connsiteX9" fmla="*/ 6370320 w 6370320"/>
                <a:gd name="connsiteY9" fmla="*/ 1553477 h 165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0320" h="1652537">
                  <a:moveTo>
                    <a:pt x="0" y="1652537"/>
                  </a:moveTo>
                  <a:cubicBezTo>
                    <a:pt x="217805" y="1070877"/>
                    <a:pt x="435610" y="489217"/>
                    <a:pt x="601980" y="219977"/>
                  </a:cubicBezTo>
                  <a:cubicBezTo>
                    <a:pt x="768350" y="-49263"/>
                    <a:pt x="882685" y="-17411"/>
                    <a:pt x="998220" y="37097"/>
                  </a:cubicBezTo>
                  <a:cubicBezTo>
                    <a:pt x="1113755" y="91605"/>
                    <a:pt x="1145953" y="268694"/>
                    <a:pt x="1295193" y="547027"/>
                  </a:cubicBezTo>
                  <a:cubicBezTo>
                    <a:pt x="1444433" y="825360"/>
                    <a:pt x="1499836" y="876465"/>
                    <a:pt x="1760220" y="1004837"/>
                  </a:cubicBezTo>
                  <a:cubicBezTo>
                    <a:pt x="2020604" y="1133209"/>
                    <a:pt x="2447290" y="1238517"/>
                    <a:pt x="2857500" y="1317257"/>
                  </a:cubicBezTo>
                  <a:cubicBezTo>
                    <a:pt x="3267710" y="1395997"/>
                    <a:pt x="3859530" y="1442987"/>
                    <a:pt x="4221480" y="1477277"/>
                  </a:cubicBezTo>
                  <a:cubicBezTo>
                    <a:pt x="4583430" y="1511567"/>
                    <a:pt x="4725670" y="1511567"/>
                    <a:pt x="5029200" y="1522997"/>
                  </a:cubicBezTo>
                  <a:cubicBezTo>
                    <a:pt x="5332730" y="1534427"/>
                    <a:pt x="6042660" y="1545857"/>
                    <a:pt x="6042660" y="1545857"/>
                  </a:cubicBezTo>
                  <a:lnTo>
                    <a:pt x="6370320" y="1553477"/>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3752612-86D7-4315-9146-9BC65114220E}"/>
                </a:ext>
              </a:extLst>
            </p:cNvPr>
            <p:cNvSpPr/>
            <p:nvPr/>
          </p:nvSpPr>
          <p:spPr>
            <a:xfrm>
              <a:off x="691886" y="2688371"/>
              <a:ext cx="519694" cy="276999"/>
            </a:xfrm>
            <a:prstGeom prst="rect">
              <a:avLst/>
            </a:prstGeom>
          </p:spPr>
          <p:txBody>
            <a:bodyPr wrap="none">
              <a:spAutoFit/>
            </a:bodyPr>
            <a:lstStyle/>
            <a:p>
              <a:pPr algn="r"/>
              <a:r>
                <a:rPr lang="en-US" sz="1200" dirty="0">
                  <a:latin typeface="Gill Sans MT" panose="020B0502020104020203" pitchFamily="34" charset="0"/>
                </a:rPr>
                <a:t>100%</a:t>
              </a:r>
            </a:p>
          </p:txBody>
        </p:sp>
        <p:cxnSp>
          <p:nvCxnSpPr>
            <p:cNvPr id="16" name="Connector: Elbow 15">
              <a:extLst>
                <a:ext uri="{FF2B5EF4-FFF2-40B4-BE49-F238E27FC236}">
                  <a16:creationId xmlns:a16="http://schemas.microsoft.com/office/drawing/2014/main" id="{7A666EC5-DA68-4A2A-81FC-21DA89AC3A73}"/>
                </a:ext>
              </a:extLst>
            </p:cNvPr>
            <p:cNvCxnSpPr/>
            <p:nvPr/>
          </p:nvCxnSpPr>
          <p:spPr>
            <a:xfrm>
              <a:off x="1226820" y="2790999"/>
              <a:ext cx="6316980" cy="1685751"/>
            </a:xfrm>
            <a:prstGeom prst="bentConnector3">
              <a:avLst>
                <a:gd name="adj1" fmla="val -302"/>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377303B-C719-4129-8F8D-56E44209B78C}"/>
                </a:ext>
              </a:extLst>
            </p:cNvPr>
            <p:cNvSpPr/>
            <p:nvPr/>
          </p:nvSpPr>
          <p:spPr>
            <a:xfrm>
              <a:off x="845775" y="4266628"/>
              <a:ext cx="365805" cy="276999"/>
            </a:xfrm>
            <a:prstGeom prst="rect">
              <a:avLst/>
            </a:prstGeom>
          </p:spPr>
          <p:txBody>
            <a:bodyPr wrap="none">
              <a:spAutoFit/>
            </a:bodyPr>
            <a:lstStyle/>
            <a:p>
              <a:pPr algn="r"/>
              <a:r>
                <a:rPr lang="en-US" sz="1200" dirty="0">
                  <a:latin typeface="Gill Sans MT" panose="020B0502020104020203" pitchFamily="34" charset="0"/>
                </a:rPr>
                <a:t>0%</a:t>
              </a:r>
            </a:p>
          </p:txBody>
        </p:sp>
        <p:sp>
          <p:nvSpPr>
            <p:cNvPr id="19" name="Rectangle 18">
              <a:extLst>
                <a:ext uri="{FF2B5EF4-FFF2-40B4-BE49-F238E27FC236}">
                  <a16:creationId xmlns:a16="http://schemas.microsoft.com/office/drawing/2014/main" id="{C349A4A4-3E57-4A53-8840-8AF122D771C0}"/>
                </a:ext>
              </a:extLst>
            </p:cNvPr>
            <p:cNvSpPr/>
            <p:nvPr/>
          </p:nvSpPr>
          <p:spPr>
            <a:xfrm rot="16200000">
              <a:off x="485712" y="3495374"/>
              <a:ext cx="1091966" cy="276999"/>
            </a:xfrm>
            <a:prstGeom prst="rect">
              <a:avLst/>
            </a:prstGeom>
          </p:spPr>
          <p:txBody>
            <a:bodyPr wrap="none">
              <a:spAutoFit/>
            </a:bodyPr>
            <a:lstStyle/>
            <a:p>
              <a:r>
                <a:rPr lang="en-US" sz="1200" dirty="0">
                  <a:latin typeface="Gill Sans MT" panose="020B0502020104020203" pitchFamily="34" charset="0"/>
                </a:rPr>
                <a:t>Understanding</a:t>
              </a:r>
            </a:p>
          </p:txBody>
        </p:sp>
        <p:sp>
          <p:nvSpPr>
            <p:cNvPr id="20" name="Rectangle 19">
              <a:extLst>
                <a:ext uri="{FF2B5EF4-FFF2-40B4-BE49-F238E27FC236}">
                  <a16:creationId xmlns:a16="http://schemas.microsoft.com/office/drawing/2014/main" id="{6C4EC04F-4F43-4B90-AD23-6AD3FBD73C2A}"/>
                </a:ext>
              </a:extLst>
            </p:cNvPr>
            <p:cNvSpPr/>
            <p:nvPr/>
          </p:nvSpPr>
          <p:spPr>
            <a:xfrm>
              <a:off x="1828800" y="4450188"/>
              <a:ext cx="547201" cy="276999"/>
            </a:xfrm>
            <a:prstGeom prst="rect">
              <a:avLst/>
            </a:prstGeom>
          </p:spPr>
          <p:txBody>
            <a:bodyPr wrap="none">
              <a:spAutoFit/>
            </a:bodyPr>
            <a:lstStyle/>
            <a:p>
              <a:r>
                <a:rPr lang="en-US" sz="1200" dirty="0">
                  <a:latin typeface="Gill Sans MT" panose="020B0502020104020203" pitchFamily="34" charset="0"/>
                </a:rPr>
                <a:t>Day 1</a:t>
              </a:r>
            </a:p>
          </p:txBody>
        </p:sp>
        <p:sp>
          <p:nvSpPr>
            <p:cNvPr id="21" name="Rectangle 20">
              <a:extLst>
                <a:ext uri="{FF2B5EF4-FFF2-40B4-BE49-F238E27FC236}">
                  <a16:creationId xmlns:a16="http://schemas.microsoft.com/office/drawing/2014/main" id="{F4C2E665-3AD0-4C55-AD76-AB38B5876C6E}"/>
                </a:ext>
              </a:extLst>
            </p:cNvPr>
            <p:cNvSpPr/>
            <p:nvPr/>
          </p:nvSpPr>
          <p:spPr>
            <a:xfrm>
              <a:off x="2805599" y="4450188"/>
              <a:ext cx="547201" cy="276999"/>
            </a:xfrm>
            <a:prstGeom prst="rect">
              <a:avLst/>
            </a:prstGeom>
          </p:spPr>
          <p:txBody>
            <a:bodyPr wrap="none">
              <a:spAutoFit/>
            </a:bodyPr>
            <a:lstStyle/>
            <a:p>
              <a:r>
                <a:rPr lang="en-US" sz="1200" dirty="0">
                  <a:latin typeface="Gill Sans MT" panose="020B0502020104020203" pitchFamily="34" charset="0"/>
                </a:rPr>
                <a:t>Day 2</a:t>
              </a:r>
            </a:p>
          </p:txBody>
        </p:sp>
        <p:sp>
          <p:nvSpPr>
            <p:cNvPr id="22" name="Rectangle 21">
              <a:extLst>
                <a:ext uri="{FF2B5EF4-FFF2-40B4-BE49-F238E27FC236}">
                  <a16:creationId xmlns:a16="http://schemas.microsoft.com/office/drawing/2014/main" id="{09A9AC8A-77C4-43D9-9254-347631A4144C}"/>
                </a:ext>
              </a:extLst>
            </p:cNvPr>
            <p:cNvSpPr/>
            <p:nvPr/>
          </p:nvSpPr>
          <p:spPr>
            <a:xfrm>
              <a:off x="4974211" y="4450188"/>
              <a:ext cx="547201" cy="276999"/>
            </a:xfrm>
            <a:prstGeom prst="rect">
              <a:avLst/>
            </a:prstGeom>
          </p:spPr>
          <p:txBody>
            <a:bodyPr wrap="none">
              <a:spAutoFit/>
            </a:bodyPr>
            <a:lstStyle/>
            <a:p>
              <a:r>
                <a:rPr lang="en-US" sz="1200" dirty="0">
                  <a:latin typeface="Gill Sans MT" panose="020B0502020104020203" pitchFamily="34" charset="0"/>
                </a:rPr>
                <a:t>Day 7</a:t>
              </a:r>
            </a:p>
          </p:txBody>
        </p:sp>
        <p:sp>
          <p:nvSpPr>
            <p:cNvPr id="23" name="Rectangle 22">
              <a:extLst>
                <a:ext uri="{FF2B5EF4-FFF2-40B4-BE49-F238E27FC236}">
                  <a16:creationId xmlns:a16="http://schemas.microsoft.com/office/drawing/2014/main" id="{2EB046FD-882D-4DC9-A029-AA75A10FBEF0}"/>
                </a:ext>
              </a:extLst>
            </p:cNvPr>
            <p:cNvSpPr/>
            <p:nvPr/>
          </p:nvSpPr>
          <p:spPr>
            <a:xfrm>
              <a:off x="6995670" y="4450188"/>
              <a:ext cx="624145" cy="276999"/>
            </a:xfrm>
            <a:prstGeom prst="rect">
              <a:avLst/>
            </a:prstGeom>
          </p:spPr>
          <p:txBody>
            <a:bodyPr wrap="none">
              <a:spAutoFit/>
            </a:bodyPr>
            <a:lstStyle/>
            <a:p>
              <a:r>
                <a:rPr lang="en-US" sz="1200" dirty="0">
                  <a:latin typeface="Gill Sans MT" panose="020B0502020104020203" pitchFamily="34" charset="0"/>
                </a:rPr>
                <a:t>Day 30</a:t>
              </a:r>
            </a:p>
          </p:txBody>
        </p:sp>
        <p:sp>
          <p:nvSpPr>
            <p:cNvPr id="10" name="Rectangle 9">
              <a:extLst>
                <a:ext uri="{FF2B5EF4-FFF2-40B4-BE49-F238E27FC236}">
                  <a16:creationId xmlns:a16="http://schemas.microsoft.com/office/drawing/2014/main" id="{B0D2637A-22CD-46EB-87CA-E5F420489511}"/>
                </a:ext>
              </a:extLst>
            </p:cNvPr>
            <p:cNvSpPr/>
            <p:nvPr/>
          </p:nvSpPr>
          <p:spPr>
            <a:xfrm>
              <a:off x="2769831" y="2419350"/>
              <a:ext cx="811569" cy="461665"/>
            </a:xfrm>
            <a:prstGeom prst="rect">
              <a:avLst/>
            </a:prstGeom>
          </p:spPr>
          <p:txBody>
            <a:bodyPr wrap="none">
              <a:spAutoFit/>
            </a:bodyPr>
            <a:lstStyle/>
            <a:p>
              <a:pPr algn="ctr"/>
              <a:r>
                <a:rPr lang="en-US" sz="1200" dirty="0">
                  <a:latin typeface="Gill Sans MT" panose="020B0502020104020203" pitchFamily="34" charset="0"/>
                </a:rPr>
                <a:t>30 minute</a:t>
              </a:r>
            </a:p>
            <a:p>
              <a:pPr algn="ctr"/>
              <a:r>
                <a:rPr lang="en-US" sz="1200" dirty="0">
                  <a:latin typeface="Gill Sans MT" panose="020B0502020104020203" pitchFamily="34" charset="0"/>
                </a:rPr>
                <a:t>review</a:t>
              </a:r>
            </a:p>
          </p:txBody>
        </p:sp>
        <p:sp>
          <p:nvSpPr>
            <p:cNvPr id="24" name="Rectangle 23">
              <a:extLst>
                <a:ext uri="{FF2B5EF4-FFF2-40B4-BE49-F238E27FC236}">
                  <a16:creationId xmlns:a16="http://schemas.microsoft.com/office/drawing/2014/main" id="{6863DFAD-9EE7-4EE9-BC53-7C945D981AE3}"/>
                </a:ext>
              </a:extLst>
            </p:cNvPr>
            <p:cNvSpPr/>
            <p:nvPr/>
          </p:nvSpPr>
          <p:spPr>
            <a:xfrm>
              <a:off x="4642832" y="2419350"/>
              <a:ext cx="811569" cy="461665"/>
            </a:xfrm>
            <a:prstGeom prst="rect">
              <a:avLst/>
            </a:prstGeom>
          </p:spPr>
          <p:txBody>
            <a:bodyPr wrap="none">
              <a:spAutoFit/>
            </a:bodyPr>
            <a:lstStyle/>
            <a:p>
              <a:pPr algn="ctr"/>
              <a:r>
                <a:rPr lang="en-US" sz="1200" dirty="0">
                  <a:latin typeface="Gill Sans MT" panose="020B0502020104020203" pitchFamily="34" charset="0"/>
                </a:rPr>
                <a:t>15 minute</a:t>
              </a:r>
            </a:p>
            <a:p>
              <a:pPr algn="ctr"/>
              <a:r>
                <a:rPr lang="en-US" sz="1200" dirty="0">
                  <a:latin typeface="Gill Sans MT" panose="020B0502020104020203" pitchFamily="34" charset="0"/>
                </a:rPr>
                <a:t>review</a:t>
              </a:r>
            </a:p>
          </p:txBody>
        </p:sp>
        <p:sp>
          <p:nvSpPr>
            <p:cNvPr id="25" name="Rectangle 24">
              <a:extLst>
                <a:ext uri="{FF2B5EF4-FFF2-40B4-BE49-F238E27FC236}">
                  <a16:creationId xmlns:a16="http://schemas.microsoft.com/office/drawing/2014/main" id="{93EA9276-EA10-43FA-B83B-3ADFD5968D9A}"/>
                </a:ext>
              </a:extLst>
            </p:cNvPr>
            <p:cNvSpPr/>
            <p:nvPr/>
          </p:nvSpPr>
          <p:spPr>
            <a:xfrm>
              <a:off x="6774883" y="2343150"/>
              <a:ext cx="938206" cy="461665"/>
            </a:xfrm>
            <a:prstGeom prst="rect">
              <a:avLst/>
            </a:prstGeom>
          </p:spPr>
          <p:txBody>
            <a:bodyPr wrap="none">
              <a:spAutoFit/>
            </a:bodyPr>
            <a:lstStyle/>
            <a:p>
              <a:pPr algn="ctr"/>
              <a:r>
                <a:rPr lang="en-US" sz="1200" dirty="0">
                  <a:latin typeface="Gill Sans MT" panose="020B0502020104020203" pitchFamily="34" charset="0"/>
                </a:rPr>
                <a:t>5-10 minute</a:t>
              </a:r>
            </a:p>
            <a:p>
              <a:pPr algn="ctr"/>
              <a:r>
                <a:rPr lang="en-US" sz="1200" dirty="0">
                  <a:latin typeface="Gill Sans MT" panose="020B0502020104020203" pitchFamily="34" charset="0"/>
                </a:rPr>
                <a:t>review</a:t>
              </a:r>
            </a:p>
          </p:txBody>
        </p:sp>
      </p:grpSp>
    </p:spTree>
    <p:extLst>
      <p:ext uri="{BB962C8B-B14F-4D97-AF65-F5344CB8AC3E}">
        <p14:creationId xmlns:p14="http://schemas.microsoft.com/office/powerpoint/2010/main" val="1937309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DF95B-DA63-6043-A79B-57A429DDB29D}"/>
              </a:ext>
            </a:extLst>
          </p:cNvPr>
          <p:cNvSpPr>
            <a:spLocks noGrp="1"/>
          </p:cNvSpPr>
          <p:nvPr>
            <p:ph type="sldNum" sz="quarter" idx="11"/>
          </p:nvPr>
        </p:nvSpPr>
        <p:spPr/>
        <p:txBody>
          <a:bodyPr/>
          <a:lstStyle/>
          <a:p>
            <a:fld id="{A12C446D-6113-E749-B2D6-33109B9D4DC9}" type="slidenum">
              <a:rPr lang="en-US" smtClean="0"/>
              <a:pPr/>
              <a:t>8</a:t>
            </a:fld>
            <a:endParaRPr lang="en-US" dirty="0"/>
          </a:p>
        </p:txBody>
      </p:sp>
      <p:sp>
        <p:nvSpPr>
          <p:cNvPr id="3" name="TextBox 3">
            <a:extLst>
              <a:ext uri="{FF2B5EF4-FFF2-40B4-BE49-F238E27FC236}">
                <a16:creationId xmlns:a16="http://schemas.microsoft.com/office/drawing/2014/main" id="{C2C08C53-5D53-E04F-B147-E44CB31F0408}"/>
              </a:ext>
            </a:extLst>
          </p:cNvPr>
          <p:cNvSpPr txBox="1">
            <a:spLocks noChangeArrowheads="1"/>
          </p:cNvSpPr>
          <p:nvPr/>
        </p:nvSpPr>
        <p:spPr bwMode="ltGray">
          <a:xfrm>
            <a:off x="457200" y="285750"/>
            <a:ext cx="8297111" cy="1846659"/>
          </a:xfrm>
          <a:prstGeom prst="rect">
            <a:avLst/>
          </a:prstGeom>
          <a:solidFill>
            <a:srgbClr val="D9D9D9"/>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i="1" dirty="0">
                <a:latin typeface="+mj-lt"/>
                <a:ea typeface="Gill Sans MT" charset="0"/>
                <a:cs typeface="Gill Sans MT" charset="0"/>
              </a:rPr>
              <a:t>"Good morning class. Today we're going to review Chapter 4 and our study on early Republican Rome. Then we'll continue to examine Imperial Rome with the introduction of the first Roman Emperor: Augustus."</a:t>
            </a:r>
            <a:endParaRPr lang="en-US" altLang="en-US" i="1" dirty="0">
              <a:latin typeface="+mj-lt"/>
              <a:ea typeface="Gill Sans MT" charset="0"/>
              <a:cs typeface="Gill Sans MT" charset="0"/>
            </a:endParaRPr>
          </a:p>
        </p:txBody>
      </p:sp>
      <p:pic>
        <p:nvPicPr>
          <p:cNvPr id="5" name="Picture 4">
            <a:extLst>
              <a:ext uri="{FF2B5EF4-FFF2-40B4-BE49-F238E27FC236}">
                <a16:creationId xmlns:a16="http://schemas.microsoft.com/office/drawing/2014/main" id="{AA4E0BA7-3767-1A47-B0C9-39A41C679655}"/>
              </a:ext>
            </a:extLst>
          </p:cNvPr>
          <p:cNvPicPr>
            <a:picLocks noChangeAspect="1"/>
          </p:cNvPicPr>
          <p:nvPr/>
        </p:nvPicPr>
        <p:blipFill rotWithShape="1">
          <a:blip r:embed="rId3"/>
          <a:srcRect t="27778" b="4074"/>
          <a:stretch/>
        </p:blipFill>
        <p:spPr>
          <a:xfrm>
            <a:off x="457200" y="2214139"/>
            <a:ext cx="4800600" cy="2453640"/>
          </a:xfrm>
          <a:prstGeom prst="rect">
            <a:avLst/>
          </a:prstGeom>
        </p:spPr>
      </p:pic>
      <p:sp>
        <p:nvSpPr>
          <p:cNvPr id="6" name="Rectangle 5">
            <a:extLst>
              <a:ext uri="{FF2B5EF4-FFF2-40B4-BE49-F238E27FC236}">
                <a16:creationId xmlns:a16="http://schemas.microsoft.com/office/drawing/2014/main" id="{40DB037D-E9B7-4F44-A749-FDFAC2789B70}"/>
              </a:ext>
            </a:extLst>
          </p:cNvPr>
          <p:cNvSpPr/>
          <p:nvPr/>
        </p:nvSpPr>
        <p:spPr>
          <a:xfrm>
            <a:off x="5410200" y="2225569"/>
            <a:ext cx="3344111" cy="2442210"/>
          </a:xfrm>
          <a:prstGeom prst="rect">
            <a:avLst/>
          </a:prstGeom>
          <a:solidFill>
            <a:srgbClr val="B11116"/>
          </a:solidFill>
        </p:spPr>
        <p:txBody>
          <a:bodyPr wrap="square" lIns="182880" tIns="182880" rIns="182880" bIns="182880" anchor="ctr">
            <a:noAutofit/>
          </a:bodyPr>
          <a:lstStyle/>
          <a:p>
            <a:r>
              <a:rPr lang="en-US" dirty="0">
                <a:solidFill>
                  <a:schemeClr val="bg1"/>
                </a:solidFill>
                <a:latin typeface="Gill Sans MT" panose="020B0502020104020203" pitchFamily="34" charset="77"/>
              </a:rPr>
              <a:t>This style of teaching should be familiar to you. It's what is employed in schools worldwide when there is a long period of study available.</a:t>
            </a:r>
          </a:p>
        </p:txBody>
      </p:sp>
    </p:spTree>
    <p:extLst>
      <p:ext uri="{BB962C8B-B14F-4D97-AF65-F5344CB8AC3E}">
        <p14:creationId xmlns:p14="http://schemas.microsoft.com/office/powerpoint/2010/main" val="30611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0C9CA9C2-1CCA-214C-BB7A-33DD11D86639}"/>
              </a:ext>
            </a:extLst>
          </p:cNvPr>
          <p:cNvSpPr>
            <a:spLocks noGrp="1"/>
          </p:cNvSpPr>
          <p:nvPr>
            <p:ph type="subTitle" idx="1"/>
          </p:nvPr>
        </p:nvSpPr>
        <p:spPr>
          <a:xfrm>
            <a:off x="363623" y="947678"/>
            <a:ext cx="8408670" cy="492443"/>
          </a:xfrm>
        </p:spPr>
        <p:txBody>
          <a:bodyPr/>
          <a:lstStyle/>
          <a:p>
            <a:r>
              <a:rPr lang="en-US" dirty="0"/>
              <a:t>Optimal interval for review is based on two non-intuitive ideas</a:t>
            </a:r>
          </a:p>
        </p:txBody>
      </p:sp>
      <p:sp>
        <p:nvSpPr>
          <p:cNvPr id="4" name="Slide Number Placeholder 3">
            <a:extLst>
              <a:ext uri="{FF2B5EF4-FFF2-40B4-BE49-F238E27FC236}">
                <a16:creationId xmlns:a16="http://schemas.microsoft.com/office/drawing/2014/main" id="{19636E67-FDC0-4956-976A-A3132FCD2C4C}"/>
              </a:ext>
            </a:extLst>
          </p:cNvPr>
          <p:cNvSpPr>
            <a:spLocks noGrp="1"/>
          </p:cNvSpPr>
          <p:nvPr>
            <p:ph type="sldNum" sz="quarter" idx="12"/>
          </p:nvPr>
        </p:nvSpPr>
        <p:spPr/>
        <p:txBody>
          <a:bodyPr/>
          <a:lstStyle/>
          <a:p>
            <a:fld id="{A12C446D-6113-E749-B2D6-33109B9D4DC9}" type="slidenum">
              <a:rPr lang="en-US" smtClean="0"/>
              <a:pPr/>
              <a:t>9</a:t>
            </a:fld>
            <a:endParaRPr lang="en-US" dirty="0"/>
          </a:p>
        </p:txBody>
      </p:sp>
      <p:sp>
        <p:nvSpPr>
          <p:cNvPr id="2" name="Title 1">
            <a:extLst>
              <a:ext uri="{FF2B5EF4-FFF2-40B4-BE49-F238E27FC236}">
                <a16:creationId xmlns:a16="http://schemas.microsoft.com/office/drawing/2014/main" id="{AC9130C4-E4DE-4CA3-B61F-208FFB081EC4}"/>
              </a:ext>
            </a:extLst>
          </p:cNvPr>
          <p:cNvSpPr>
            <a:spLocks noGrp="1"/>
          </p:cNvSpPr>
          <p:nvPr>
            <p:ph type="title"/>
          </p:nvPr>
        </p:nvSpPr>
        <p:spPr/>
        <p:txBody>
          <a:bodyPr/>
          <a:lstStyle/>
          <a:p>
            <a:r>
              <a:rPr lang="en-US"/>
              <a:t>Optimizing Review Intervals</a:t>
            </a:r>
            <a:endParaRPr lang="en-US" dirty="0"/>
          </a:p>
        </p:txBody>
      </p:sp>
      <p:sp>
        <p:nvSpPr>
          <p:cNvPr id="3" name="Content Placeholder 2">
            <a:extLst>
              <a:ext uri="{FF2B5EF4-FFF2-40B4-BE49-F238E27FC236}">
                <a16:creationId xmlns:a16="http://schemas.microsoft.com/office/drawing/2014/main" id="{E7AE2C5C-572C-4627-8F4D-FE9CAB282543}"/>
              </a:ext>
            </a:extLst>
          </p:cNvPr>
          <p:cNvSpPr>
            <a:spLocks noGrp="1"/>
          </p:cNvSpPr>
          <p:nvPr>
            <p:ph idx="13"/>
          </p:nvPr>
        </p:nvSpPr>
        <p:spPr>
          <a:xfrm>
            <a:off x="3962400" y="1657350"/>
            <a:ext cx="4773930" cy="1498962"/>
          </a:xfrm>
        </p:spPr>
        <p:txBody>
          <a:bodyPr>
            <a:normAutofit lnSpcReduction="10000"/>
          </a:bodyPr>
          <a:lstStyle/>
          <a:p>
            <a:r>
              <a:rPr lang="en-US" dirty="0"/>
              <a:t>I asked friends who work in fields where they have to memorize a lot of facts what they do</a:t>
            </a:r>
          </a:p>
          <a:p>
            <a:pPr lvl="1"/>
            <a:r>
              <a:rPr lang="en-US" dirty="0"/>
              <a:t>Medical students, polyglots, applied math graduates</a:t>
            </a:r>
          </a:p>
        </p:txBody>
      </p:sp>
      <p:sp>
        <p:nvSpPr>
          <p:cNvPr id="14" name="TextBox 3">
            <a:extLst>
              <a:ext uri="{FF2B5EF4-FFF2-40B4-BE49-F238E27FC236}">
                <a16:creationId xmlns:a16="http://schemas.microsoft.com/office/drawing/2014/main" id="{C0A652AF-951E-B544-96EC-FFAA0A94424B}"/>
              </a:ext>
            </a:extLst>
          </p:cNvPr>
          <p:cNvSpPr txBox="1">
            <a:spLocks noChangeArrowheads="1"/>
          </p:cNvSpPr>
          <p:nvPr/>
        </p:nvSpPr>
        <p:spPr bwMode="ltGray">
          <a:xfrm>
            <a:off x="363623" y="1715872"/>
            <a:ext cx="3370177" cy="1201281"/>
          </a:xfrm>
          <a:prstGeom prst="rect">
            <a:avLst/>
          </a:prstGeom>
          <a:solidFill>
            <a:srgbClr val="B11116"/>
          </a:solidFill>
          <a:ln>
            <a:noFill/>
          </a:ln>
          <a:effectLst/>
        </p:spPr>
        <p:txBody>
          <a:bodyPr wrap="square" lIns="182880" tIns="182880" rIns="182880" bIns="182880" anchor="ctr">
            <a:no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1. Longer review intervals lead to stronger recall skills</a:t>
            </a:r>
          </a:p>
        </p:txBody>
      </p:sp>
      <p:sp>
        <p:nvSpPr>
          <p:cNvPr id="15" name="TextBox 3">
            <a:extLst>
              <a:ext uri="{FF2B5EF4-FFF2-40B4-BE49-F238E27FC236}">
                <a16:creationId xmlns:a16="http://schemas.microsoft.com/office/drawing/2014/main" id="{94257455-2670-7643-BDCD-8112E66EEBAF}"/>
              </a:ext>
            </a:extLst>
          </p:cNvPr>
          <p:cNvSpPr txBox="1">
            <a:spLocks noChangeArrowheads="1"/>
          </p:cNvSpPr>
          <p:nvPr/>
        </p:nvSpPr>
        <p:spPr bwMode="ltGray">
          <a:xfrm>
            <a:off x="343075" y="3156312"/>
            <a:ext cx="3370177" cy="1200329"/>
          </a:xfrm>
          <a:prstGeom prst="rect">
            <a:avLst/>
          </a:prstGeom>
          <a:solidFill>
            <a:srgbClr val="B11116"/>
          </a:solidFill>
          <a:ln>
            <a:noFill/>
          </a:ln>
          <a:effectLst/>
        </p:spPr>
        <p:txBody>
          <a:bodyPr wrap="square" lIns="182880" tIns="182880" rIns="182880" bIns="182880" anchor="ct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800" dirty="0">
                <a:solidFill>
                  <a:schemeClr val="bg1"/>
                </a:solidFill>
                <a:latin typeface="Gill Sans MT" panose="020B0502020104020203" pitchFamily="34" charset="77"/>
              </a:rPr>
              <a:t>2. Review intervals need to be short enough to recall concepts with minimal review time</a:t>
            </a:r>
          </a:p>
        </p:txBody>
      </p:sp>
      <p:sp>
        <p:nvSpPr>
          <p:cNvPr id="16" name="Cloud Callout 15">
            <a:extLst>
              <a:ext uri="{FF2B5EF4-FFF2-40B4-BE49-F238E27FC236}">
                <a16:creationId xmlns:a16="http://schemas.microsoft.com/office/drawing/2014/main" id="{EDEE99AC-FCC9-2147-9278-05D40547384B}"/>
              </a:ext>
            </a:extLst>
          </p:cNvPr>
          <p:cNvSpPr/>
          <p:nvPr/>
        </p:nvSpPr>
        <p:spPr>
          <a:xfrm>
            <a:off x="4186656" y="3156312"/>
            <a:ext cx="4325418" cy="1472838"/>
          </a:xfrm>
          <a:prstGeom prst="cloudCallout">
            <a:avLst>
              <a:gd name="adj1" fmla="val -27458"/>
              <a:gd name="adj2" fmla="val 69880"/>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latin typeface="Gill Sans MT" panose="020B0502020104020203" pitchFamily="34" charset="77"/>
              </a:rPr>
              <a:t>The best way to optimize study time is </a:t>
            </a:r>
            <a:r>
              <a:rPr lang="en-US" dirty="0" err="1">
                <a:solidFill>
                  <a:schemeClr val="tx1"/>
                </a:solidFill>
                <a:latin typeface="Gill Sans MT" panose="020B0502020104020203" pitchFamily="34" charset="77"/>
              </a:rPr>
              <a:t>Anki</a:t>
            </a:r>
            <a:r>
              <a:rPr lang="en-US" i="1" dirty="0">
                <a:solidFill>
                  <a:schemeClr val="tx1"/>
                </a:solidFill>
                <a:latin typeface="Gill Sans MT" panose="020B0502020104020203" pitchFamily="34" charset="77"/>
              </a:rPr>
              <a:t>.</a:t>
            </a:r>
          </a:p>
        </p:txBody>
      </p:sp>
    </p:spTree>
    <p:extLst>
      <p:ext uri="{BB962C8B-B14F-4D97-AF65-F5344CB8AC3E}">
        <p14:creationId xmlns:p14="http://schemas.microsoft.com/office/powerpoint/2010/main" val="201576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sec504-title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ns_master-slides_sans-blue_simplified_p1" id="{3DD29A76-C55E-464E-8822-2E4E973AFA7C}" vid="{BDCE8736-7128-F547-B11E-B4F9435B61AC}"/>
    </a:ext>
  </a:extLst>
</a:theme>
</file>

<file path=ppt/theme/theme2.xml><?xml version="1.0" encoding="utf-8"?>
<a:theme xmlns:a="http://schemas.openxmlformats.org/drawingml/2006/main" name="sec504-basic_layout_pag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ns_master-slides_sans-blue_simplified_p1" id="{3DD29A76-C55E-464E-8822-2E4E973AFA7C}" vid="{2A238399-2CCD-054A-BB5C-6E712DDAAD9E}"/>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ns:customPropertyEditors xmlns:tns="http://schemas.microsoft.com/office/2006/customDocumentInformationPanel">
  <tns:showOnOpen>false</tns:showOnOpen>
  <tns:defaultPropertyEditorNamespace>Standard properties</tns:defaultPropertyEditorNamespace>
</tns:customPropertyEditors>
</file>

<file path=customXml/itemProps1.xml><?xml version="1.0" encoding="utf-8"?>
<ds:datastoreItem xmlns:ds="http://schemas.openxmlformats.org/officeDocument/2006/customXml" ds:itemID="{9439B9EA-2A45-4B9B-B8D1-E4A0151BB588}">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504.thmx</Template>
  <TotalTime>82672</TotalTime>
  <Words>1501</Words>
  <Application>Microsoft Macintosh PowerPoint</Application>
  <PresentationFormat>On-screen Show (16:9)</PresentationFormat>
  <Paragraphs>161</Paragraphs>
  <Slides>28</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Tahoma</vt:lpstr>
      <vt:lpstr>Georgia</vt:lpstr>
      <vt:lpstr>Cambria</vt:lpstr>
      <vt:lpstr>Times New Roman</vt:lpstr>
      <vt:lpstr>Gill Sans MT</vt:lpstr>
      <vt:lpstr>sec504-titlepage</vt:lpstr>
      <vt:lpstr>sec504-basic_layout_pages</vt:lpstr>
      <vt:lpstr>SANS Institute</vt:lpstr>
      <vt:lpstr>PowerPoint Presentation</vt:lpstr>
      <vt:lpstr>PowerPoint Presentation</vt:lpstr>
      <vt:lpstr>Why We Invest Time and Energy in Skill Development</vt:lpstr>
      <vt:lpstr>The Problem of Focused Technical Training</vt:lpstr>
      <vt:lpstr>The Forgetting Curve</vt:lpstr>
      <vt:lpstr>Spaced Repetition</vt:lpstr>
      <vt:lpstr>PowerPoint Presentation</vt:lpstr>
      <vt:lpstr>Optimizing Review Intervals</vt:lpstr>
      <vt:lpstr>Anki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Putting Anki in Practice</vt:lpstr>
      <vt:lpstr>There are two significant problems that Anki does not solve for you.</vt:lpstr>
      <vt:lpstr>The Problem of Motivation</vt:lpstr>
      <vt:lpstr>The Problem of Time</vt:lpstr>
      <vt:lpstr>Why Do We Care?</vt:lpstr>
      <vt:lpstr>Free Anki Lab Exercise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and Network Hacker Exploits</dc:title>
  <dc:subject>Keeping Access</dc:subject>
  <dc:creator>Ed Skoudis/John Strand</dc:creator>
  <cp:keywords>504.5</cp:keywords>
  <dc:description>robin_031220_x000d_
processed_10.26.18_mgq_x000d_
processed_071018rr_x000d_
processed_09.22.17_mgq_x000d_
processed_07.28.17_mgq_x000d_
processed_01.16.17.mgq_x000d_
processed_10.25.16.rr_x000d_
processed_05.25.16.rr_x000d_
processed_10.22.15.rr_x000d_
reversion_07.28.15.rr for page 154 still having extra content listed_x000d_
processed_07.21.15.rr_x000d_
pprocessed 110714 rmw_x000d_
rocessed_07.31.14.rr_x000d_
processed_03.17.14.rlr_x000d_
processed_11.25.13.rlr_x000d_
processed_07.23.13.rlr_x000d_
processed_02.13.13.rlr_x000d_
processed 121312 rmw_x000d_
processed_03.19.12.rlr_x000d_
processed_11.16.11.rlr_x000d_
processed 022511 rmw_x000d_
processed_11.24.10.rlr_x000d_
processed 071910 rmw - rev'd 101110 rmw typos_x000d_
processed 022510 rmw_x000d_
v1.1 – edited by J. Kolde – 9 July 2001_x000d_
cooked_10.19.09_rlr</dc:description>
  <cp:lastModifiedBy>Joshua Wright</cp:lastModifiedBy>
  <cp:revision>2710</cp:revision>
  <cp:lastPrinted>2018-10-26T19:52:47Z</cp:lastPrinted>
  <dcterms:created xsi:type="dcterms:W3CDTF">1999-01-02T18:08:21Z</dcterms:created>
  <dcterms:modified xsi:type="dcterms:W3CDTF">2020-06-10T19:29:21Z</dcterms:modified>
  <cp:category>Security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110514">
    <vt:lpwstr>processed rmw</vt:lpwstr>
  </property>
</Properties>
</file>