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 id="2147483999" r:id="rId5"/>
  </p:sldMasterIdLst>
  <p:notesMasterIdLst>
    <p:notesMasterId r:id="rId29"/>
  </p:notesMasterIdLst>
  <p:handoutMasterIdLst>
    <p:handoutMasterId r:id="rId30"/>
  </p:handoutMasterIdLst>
  <p:sldIdLst>
    <p:sldId id="562" r:id="rId6"/>
    <p:sldId id="259" r:id="rId7"/>
    <p:sldId id="257" r:id="rId8"/>
    <p:sldId id="531" r:id="rId9"/>
    <p:sldId id="574" r:id="rId10"/>
    <p:sldId id="535" r:id="rId11"/>
    <p:sldId id="570" r:id="rId12"/>
    <p:sldId id="571" r:id="rId13"/>
    <p:sldId id="572" r:id="rId14"/>
    <p:sldId id="555" r:id="rId15"/>
    <p:sldId id="536" r:id="rId16"/>
    <p:sldId id="543" r:id="rId17"/>
    <p:sldId id="532" r:id="rId18"/>
    <p:sldId id="533" r:id="rId19"/>
    <p:sldId id="544" r:id="rId20"/>
    <p:sldId id="575" r:id="rId21"/>
    <p:sldId id="551" r:id="rId22"/>
    <p:sldId id="566" r:id="rId23"/>
    <p:sldId id="568" r:id="rId24"/>
    <p:sldId id="569" r:id="rId25"/>
    <p:sldId id="577" r:id="rId26"/>
    <p:sldId id="576" r:id="rId27"/>
    <p:sldId id="578" r:id="rId28"/>
  </p:sldIdLst>
  <p:sldSz cx="12192000" cy="6858000"/>
  <p:notesSz cx="7315200" cy="9601200"/>
  <p:defaultTextStyle>
    <a:defPPr>
      <a:defRPr lang="en-US"/>
    </a:defPPr>
    <a:lvl1pPr marL="0" algn="l" defTabSz="914400" rtl="0" eaLnBrk="1" fontAlgn="ctr" latinLnBrk="0" hangingPunct="1">
      <a:defRPr sz="1800" kern="1200">
        <a:solidFill>
          <a:schemeClr val="tx1"/>
        </a:solidFill>
        <a:latin typeface="+mn-lt"/>
        <a:ea typeface="+mn-ea"/>
        <a:cs typeface="+mn-cs"/>
      </a:defRPr>
    </a:lvl1pPr>
    <a:lvl2pPr marL="457200" algn="l" defTabSz="914400" rtl="0" eaLnBrk="1" fontAlgn="ctr" latinLnBrk="0" hangingPunct="1">
      <a:defRPr sz="1800" kern="1200">
        <a:solidFill>
          <a:schemeClr val="tx1"/>
        </a:solidFill>
        <a:latin typeface="+mn-lt"/>
        <a:ea typeface="+mn-ea"/>
        <a:cs typeface="+mn-cs"/>
      </a:defRPr>
    </a:lvl2pPr>
    <a:lvl3pPr marL="914400" algn="l" defTabSz="914400" rtl="0" eaLnBrk="1" fontAlgn="ctr" latinLnBrk="0" hangingPunct="1">
      <a:defRPr sz="1800" kern="1200">
        <a:solidFill>
          <a:schemeClr val="tx1"/>
        </a:solidFill>
        <a:latin typeface="+mn-lt"/>
        <a:ea typeface="+mn-ea"/>
        <a:cs typeface="+mn-cs"/>
      </a:defRPr>
    </a:lvl3pPr>
    <a:lvl4pPr marL="1371600" algn="l" defTabSz="914400" rtl="0" eaLnBrk="1" fontAlgn="ctr" latinLnBrk="0" hangingPunct="1">
      <a:defRPr sz="1800" kern="1200">
        <a:solidFill>
          <a:schemeClr val="tx1"/>
        </a:solidFill>
        <a:latin typeface="+mn-lt"/>
        <a:ea typeface="+mn-ea"/>
        <a:cs typeface="+mn-cs"/>
      </a:defRPr>
    </a:lvl4pPr>
    <a:lvl5pPr marL="1828800" algn="l" defTabSz="914400" rtl="0" eaLnBrk="1" fontAlgn="ctr" latinLnBrk="0" hangingPunct="1">
      <a:defRPr sz="1800" kern="1200">
        <a:solidFill>
          <a:schemeClr val="tx1"/>
        </a:solidFill>
        <a:latin typeface="+mn-lt"/>
        <a:ea typeface="+mn-ea"/>
        <a:cs typeface="+mn-cs"/>
      </a:defRPr>
    </a:lvl5pPr>
    <a:lvl6pPr marL="2286000" algn="l" defTabSz="914400" rtl="0" eaLnBrk="1" fontAlgn="ctr" latinLnBrk="0" hangingPunct="1">
      <a:defRPr sz="1800" kern="1200">
        <a:solidFill>
          <a:schemeClr val="tx1"/>
        </a:solidFill>
        <a:latin typeface="+mn-lt"/>
        <a:ea typeface="+mn-ea"/>
        <a:cs typeface="+mn-cs"/>
      </a:defRPr>
    </a:lvl6pPr>
    <a:lvl7pPr marL="2743200" algn="l" defTabSz="914400" rtl="0" eaLnBrk="1" fontAlgn="ctr" latinLnBrk="0" hangingPunct="1">
      <a:defRPr sz="1800" kern="1200">
        <a:solidFill>
          <a:schemeClr val="tx1"/>
        </a:solidFill>
        <a:latin typeface="+mn-lt"/>
        <a:ea typeface="+mn-ea"/>
        <a:cs typeface="+mn-cs"/>
      </a:defRPr>
    </a:lvl7pPr>
    <a:lvl8pPr marL="3200400" algn="l" defTabSz="914400" rtl="0" eaLnBrk="1" fontAlgn="ctr" latinLnBrk="0" hangingPunct="1">
      <a:defRPr sz="1800" kern="1200">
        <a:solidFill>
          <a:schemeClr val="tx1"/>
        </a:solidFill>
        <a:latin typeface="+mn-lt"/>
        <a:ea typeface="+mn-ea"/>
        <a:cs typeface="+mn-cs"/>
      </a:defRPr>
    </a:lvl8pPr>
    <a:lvl9pPr marL="3657600" algn="l" defTabSz="914400" rtl="0" eaLnBrk="1" fontAlgn="ctr"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mione Osmers" initials="HO" lastIdx="2" clrIdx="0">
    <p:extLst>
      <p:ext uri="{19B8F6BF-5375-455C-9EA6-DF929625EA0E}">
        <p15:presenceInfo xmlns:p15="http://schemas.microsoft.com/office/powerpoint/2012/main" userId="S::hermione@stinsondesign.com::58590dc8-7723-4708-b2c4-5c46b0b1c2d8" providerId="AD"/>
      </p:ext>
    </p:extLst>
  </p:cmAuthor>
  <p:cmAuthor id="2" name="Mikayla Bruder" initials="MB" lastIdx="1" clrIdx="1">
    <p:extLst>
      <p:ext uri="{19B8F6BF-5375-455C-9EA6-DF929625EA0E}">
        <p15:presenceInfo xmlns:p15="http://schemas.microsoft.com/office/powerpoint/2012/main" userId="S::mikayla@stinson.co::330b840f-adb8-4c4d-a371-fab3a25d2494" providerId="AD"/>
      </p:ext>
    </p:extLst>
  </p:cmAuthor>
  <p:cmAuthor id="3" name="Barton Reed" initials="BR" lastIdx="14" clrIdx="2">
    <p:extLst>
      <p:ext uri="{19B8F6BF-5375-455C-9EA6-DF929625EA0E}">
        <p15:presenceInfo xmlns:p15="http://schemas.microsoft.com/office/powerpoint/2012/main" userId="713ace456596ba6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016"/>
    <a:srgbClr val="B52623"/>
    <a:srgbClr val="005880"/>
    <a:srgbClr val="00283C"/>
    <a:srgbClr val="155B81"/>
    <a:srgbClr val="1488AB"/>
    <a:srgbClr val="11A0C3"/>
    <a:srgbClr val="B62523"/>
    <a:srgbClr val="B62423"/>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19A026-89B5-4372-AB0C-222172E514A3}" styleName="Clean Style - Dark">
    <a:wholeTbl>
      <a:tcTxStyle>
        <a:fontRef idx="minor"/>
        <a:schemeClr val="dk1">
          <a:tint val="90000"/>
        </a:schemeClr>
      </a:tcTxStyle>
      <a:tcStyle>
        <a:tcBdr>
          <a:left>
            <a:ln w="2000" cmpd="sng">
              <a:solidFill>
                <a:schemeClr val="lt1"/>
              </a:solidFill>
            </a:ln>
          </a:left>
          <a:right>
            <a:ln w="2000" cmpd="sng">
              <a:solidFill>
                <a:schemeClr val="lt1"/>
              </a:solidFill>
            </a:ln>
          </a:right>
          <a:top>
            <a:ln w="12700" cmpd="sng">
              <a:solidFill>
                <a:schemeClr val="dk1">
                  <a:alpha val="20000"/>
                </a:schemeClr>
              </a:solidFill>
            </a:ln>
          </a:top>
          <a:bottom>
            <a:ln w="12700" cmpd="sng">
              <a:solidFill>
                <a:schemeClr val="dk1">
                  <a:alpha val="20000"/>
                </a:schemeClr>
              </a:solidFill>
            </a:ln>
          </a:bottom>
          <a:insideH>
            <a:ln w="12700" cmpd="sng">
              <a:solidFill>
                <a:schemeClr val="dk1">
                  <a:alpha val="20000"/>
                </a:schemeClr>
              </a:solidFill>
            </a:ln>
          </a:insideH>
          <a:insideV>
            <a:ln w="76200" cmpd="sng">
              <a:solidFill>
                <a:schemeClr val="lt1"/>
              </a:solidFill>
            </a:ln>
          </a:insideV>
        </a:tcBdr>
        <a:fill>
          <a:solidFill>
            <a:schemeClr val="lt1">
              <a:shade val="95000"/>
            </a:schemeClr>
          </a:solidFill>
        </a:fill>
      </a:tcStyle>
    </a:wholeTbl>
    <a:band1H>
      <a:tcStyle>
        <a:tcBdr/>
      </a:tcStyle>
    </a:band1H>
    <a:band2H>
      <a:tcStyle>
        <a:tcBdr>
          <a:top>
            <a:ln w="12700" cmpd="sng">
              <a:solidFill>
                <a:schemeClr val="dk1">
                  <a:alpha val="20000"/>
                </a:schemeClr>
              </a:solidFill>
            </a:ln>
          </a:top>
          <a:bottom>
            <a:ln w="12700" cmpd="sng">
              <a:solidFill>
                <a:schemeClr val="dk1">
                  <a:alpha val="20000"/>
                </a:schemeClr>
              </a:solidFill>
            </a:ln>
          </a:bottom>
        </a:tcBdr>
        <a:fill>
          <a:solidFill>
            <a:schemeClr val="lt1">
              <a:shade val="85000"/>
            </a:schemeClr>
          </a:solidFill>
        </a:fill>
      </a:tcStyle>
    </a:band2H>
    <a:band1V>
      <a:tcStyle>
        <a:tcBdr>
          <a:left>
            <a:ln w="0" cmpd="sng">
              <a:solidFill>
                <a:schemeClr val="lt1"/>
              </a:solidFill>
            </a:ln>
          </a:left>
          <a:right>
            <a:ln w="0" cmpd="sng">
              <a:solidFill>
                <a:schemeClr val="lt1"/>
              </a:solidFill>
            </a:ln>
          </a:right>
        </a:tcBdr>
      </a:tcStyle>
    </a:band1V>
    <a:band2V>
      <a:tcStyle>
        <a:tcBdr>
          <a:left>
            <a:ln w="0" cmpd="sng">
              <a:solidFill>
                <a:schemeClr val="lt1"/>
              </a:solidFill>
            </a:ln>
          </a:left>
          <a:right>
            <a:ln w="0" cmpd="sng">
              <a:solidFill>
                <a:schemeClr val="lt1"/>
              </a:solidFill>
            </a:ln>
          </a:right>
        </a:tcBdr>
      </a:tcStyle>
    </a:band2V>
    <a:lastCol>
      <a:tcTxStyle b="on">
        <a:fontRef idx="minor"/>
        <a:schemeClr val="dk1">
          <a:tint val="95000"/>
        </a:schemeClr>
      </a:tcTxStyle>
      <a:tcStyle>
        <a:tcBdr/>
      </a:tcStyle>
    </a:lastCol>
    <a:firstCol>
      <a:tcTxStyle b="on">
        <a:fontRef idx="minor"/>
        <a:schemeClr val="dk1">
          <a:tint val="95000"/>
        </a:schemeClr>
      </a:tcTxStyle>
      <a:tcStyle>
        <a:tcBdr/>
      </a:tcStyle>
    </a:firstCol>
    <a:lastRow>
      <a:tcTxStyle b="on">
        <a:fontRef idx="minor"/>
        <a:schemeClr val="dk1">
          <a:tint val="95000"/>
        </a:schemeClr>
      </a:tcTxStyle>
      <a:tcStyle>
        <a:tcBdr>
          <a:top>
            <a:ln w="19050" cmpd="sng">
              <a:solidFill>
                <a:schemeClr val="dk1">
                  <a:alpha val="90000"/>
                </a:schemeClr>
              </a:solidFill>
            </a:ln>
          </a:top>
          <a:bottom>
            <a:ln w="2000" cmpd="sng">
              <a:solidFill>
                <a:schemeClr val="lt1"/>
              </a:solidFill>
            </a:ln>
          </a:bottom>
        </a:tcBdr>
        <a:fill>
          <a:solidFill>
            <a:schemeClr val="lt1">
              <a:shade val="65000"/>
            </a:schemeClr>
          </a:solidFill>
        </a:fill>
      </a:tcStyle>
    </a:lastRow>
    <a:firstRow>
      <a:tcTxStyle b="on">
        <a:fontRef idx="minor"/>
        <a:schemeClr val="lt1"/>
      </a:tcTxStyle>
      <a:tcStyle>
        <a:tcBdr>
          <a:top>
            <a:ln w="2000" cmpd="sng">
              <a:solidFill>
                <a:schemeClr val="lt1"/>
              </a:solidFill>
            </a:ln>
          </a:top>
          <a:bottom>
            <a:ln w="19050" cmpd="sng">
              <a:solidFill>
                <a:schemeClr val="dk1">
                  <a:alpha val="90000"/>
                </a:schemeClr>
              </a:solidFill>
            </a:ln>
          </a:bottom>
        </a:tcBdr>
        <a:fill>
          <a:solidFill>
            <a:schemeClr val="dk2"/>
          </a:solidFill>
        </a:fill>
      </a:tcStyle>
    </a:firstRow>
  </a:tblStyle>
  <a:tblStyle styleId="{677C0241-BB8B-47E3-AEDE-C25888606C7D}" styleName="Clean Style - Accent 1">
    <a:wholeTbl>
      <a:tcTxStyle>
        <a:fontRef idx="minor"/>
        <a:schemeClr val="dk1">
          <a:tint val="90000"/>
        </a:schemeClr>
      </a:tcTxStyle>
      <a:tcStyle>
        <a:tcBdr>
          <a:left>
            <a:ln w="2000" cmpd="sng">
              <a:solidFill>
                <a:schemeClr val="lt1"/>
              </a:solidFill>
            </a:ln>
          </a:left>
          <a:right>
            <a:ln w="2000" cmpd="sng">
              <a:solidFill>
                <a:schemeClr val="lt1"/>
              </a:solidFill>
            </a:ln>
          </a:right>
          <a:top>
            <a:ln w="12700" cmpd="sng">
              <a:solidFill>
                <a:schemeClr val="dk1">
                  <a:alpha val="20000"/>
                </a:schemeClr>
              </a:solidFill>
            </a:ln>
          </a:top>
          <a:bottom>
            <a:ln w="12700" cmpd="sng">
              <a:solidFill>
                <a:schemeClr val="dk1">
                  <a:alpha val="20000"/>
                </a:schemeClr>
              </a:solidFill>
            </a:ln>
          </a:bottom>
          <a:insideH>
            <a:ln w="12700" cmpd="sng">
              <a:solidFill>
                <a:schemeClr val="dk1">
                  <a:alpha val="20000"/>
                </a:schemeClr>
              </a:solidFill>
            </a:ln>
          </a:insideH>
          <a:insideV>
            <a:ln w="76200" cmpd="sng">
              <a:solidFill>
                <a:schemeClr val="lt1"/>
              </a:solidFill>
            </a:ln>
          </a:insideV>
        </a:tcBdr>
        <a:fill>
          <a:solidFill>
            <a:schemeClr val="lt1">
              <a:shade val="95000"/>
            </a:schemeClr>
          </a:solidFill>
        </a:fill>
      </a:tcStyle>
    </a:wholeTbl>
    <a:band1H>
      <a:tcStyle>
        <a:tcBdr/>
      </a:tcStyle>
    </a:band1H>
    <a:band2H>
      <a:tcStyle>
        <a:tcBdr>
          <a:top>
            <a:ln w="12700" cmpd="sng">
              <a:solidFill>
                <a:schemeClr val="dk1">
                  <a:alpha val="20000"/>
                </a:schemeClr>
              </a:solidFill>
            </a:ln>
          </a:top>
          <a:bottom>
            <a:ln w="12700" cmpd="sng">
              <a:solidFill>
                <a:schemeClr val="dk1">
                  <a:alpha val="20000"/>
                </a:schemeClr>
              </a:solidFill>
            </a:ln>
          </a:bottom>
        </a:tcBdr>
        <a:fill>
          <a:solidFill>
            <a:schemeClr val="lt1">
              <a:shade val="85000"/>
            </a:schemeClr>
          </a:solidFill>
        </a:fill>
      </a:tcStyle>
    </a:band2H>
    <a:band1V>
      <a:tcStyle>
        <a:tcBdr>
          <a:left>
            <a:ln w="0" cmpd="sng">
              <a:solidFill>
                <a:schemeClr val="lt1"/>
              </a:solidFill>
            </a:ln>
          </a:left>
          <a:right>
            <a:ln w="0" cmpd="sng">
              <a:solidFill>
                <a:schemeClr val="lt1"/>
              </a:solidFill>
            </a:ln>
          </a:right>
        </a:tcBdr>
      </a:tcStyle>
    </a:band1V>
    <a:band2V>
      <a:tcStyle>
        <a:tcBdr>
          <a:left>
            <a:ln w="0" cmpd="sng">
              <a:solidFill>
                <a:schemeClr val="lt1"/>
              </a:solidFill>
            </a:ln>
          </a:left>
          <a:right>
            <a:ln w="0" cmpd="sng">
              <a:solidFill>
                <a:schemeClr val="lt1"/>
              </a:solidFill>
            </a:ln>
          </a:right>
        </a:tcBdr>
      </a:tcStyle>
    </a:band2V>
    <a:lastCol>
      <a:tcTxStyle b="on">
        <a:fontRef idx="minor"/>
        <a:schemeClr val="dk1">
          <a:tint val="95000"/>
        </a:schemeClr>
      </a:tcTxStyle>
      <a:tcStyle>
        <a:tcBdr/>
      </a:tcStyle>
    </a:lastCol>
    <a:firstCol>
      <a:tcTxStyle b="on">
        <a:fontRef idx="minor"/>
        <a:schemeClr val="dk1">
          <a:tint val="95000"/>
        </a:schemeClr>
      </a:tcTxStyle>
      <a:tcStyle>
        <a:tcBdr/>
      </a:tcStyle>
    </a:firstCol>
    <a:lastRow>
      <a:tcTxStyle b="on">
        <a:fontRef idx="minor"/>
        <a:schemeClr val="dk1">
          <a:tint val="95000"/>
        </a:schemeClr>
      </a:tcTxStyle>
      <a:tcStyle>
        <a:tcBdr>
          <a:top>
            <a:ln w="19050" cmpd="sng">
              <a:solidFill>
                <a:schemeClr val="dk1">
                  <a:alpha val="90000"/>
                </a:schemeClr>
              </a:solidFill>
            </a:ln>
          </a:top>
          <a:bottom>
            <a:ln w="2000" cmpd="sng">
              <a:solidFill>
                <a:schemeClr val="lt1"/>
              </a:solidFill>
            </a:ln>
          </a:bottom>
        </a:tcBdr>
        <a:fill>
          <a:solidFill>
            <a:schemeClr val="lt1">
              <a:shade val="65000"/>
            </a:schemeClr>
          </a:solidFill>
        </a:fill>
      </a:tcStyle>
    </a:lastRow>
    <a:firstRow>
      <a:tcTxStyle b="on">
        <a:fontRef idx="minor"/>
        <a:schemeClr val="lt1"/>
      </a:tcTxStyle>
      <a:tcStyle>
        <a:tcBdr>
          <a:top>
            <a:ln w="2000" cmpd="sng">
              <a:solidFill>
                <a:schemeClr val="lt1"/>
              </a:solidFill>
            </a:ln>
          </a:top>
          <a:bottom>
            <a:ln w="19050" cmpd="sng">
              <a:solidFill>
                <a:schemeClr val="dk1">
                  <a:alpha val="90000"/>
                </a:schemeClr>
              </a:solidFill>
            </a:ln>
          </a:bottom>
        </a:tcBdr>
        <a:fill>
          <a:solidFill>
            <a:schemeClr val="accent1"/>
          </a:solidFill>
        </a:fill>
      </a:tcStyle>
    </a:firstRow>
  </a:tblStyle>
  <a:tblStyle styleId="{157B1B87-AC8B-4589-88FA-2C9E7A898293}" styleName="Clean Style - Accent 2">
    <a:wholeTbl>
      <a:tcTxStyle>
        <a:fontRef idx="minor"/>
        <a:schemeClr val="dk1">
          <a:tint val="90000"/>
        </a:schemeClr>
      </a:tcTxStyle>
      <a:tcStyle>
        <a:tcBdr>
          <a:left>
            <a:ln w="2000" cmpd="sng">
              <a:solidFill>
                <a:schemeClr val="lt1"/>
              </a:solidFill>
            </a:ln>
          </a:left>
          <a:right>
            <a:ln w="2000" cmpd="sng">
              <a:solidFill>
                <a:schemeClr val="lt1"/>
              </a:solidFill>
            </a:ln>
          </a:right>
          <a:top>
            <a:ln w="12700" cmpd="sng">
              <a:solidFill>
                <a:schemeClr val="dk1">
                  <a:alpha val="20000"/>
                </a:schemeClr>
              </a:solidFill>
            </a:ln>
          </a:top>
          <a:bottom>
            <a:ln w="12700" cmpd="sng">
              <a:solidFill>
                <a:schemeClr val="dk1">
                  <a:alpha val="20000"/>
                </a:schemeClr>
              </a:solidFill>
            </a:ln>
          </a:bottom>
          <a:insideH>
            <a:ln w="12700" cmpd="sng">
              <a:solidFill>
                <a:schemeClr val="dk1">
                  <a:alpha val="20000"/>
                </a:schemeClr>
              </a:solidFill>
            </a:ln>
          </a:insideH>
          <a:insideV>
            <a:ln w="76200" cmpd="sng">
              <a:solidFill>
                <a:schemeClr val="lt1"/>
              </a:solidFill>
            </a:ln>
          </a:insideV>
        </a:tcBdr>
        <a:fill>
          <a:solidFill>
            <a:schemeClr val="lt1">
              <a:shade val="95000"/>
            </a:schemeClr>
          </a:solidFill>
        </a:fill>
      </a:tcStyle>
    </a:wholeTbl>
    <a:band1H>
      <a:tcStyle>
        <a:tcBdr/>
      </a:tcStyle>
    </a:band1H>
    <a:band2H>
      <a:tcStyle>
        <a:tcBdr>
          <a:top>
            <a:ln w="12700" cmpd="sng">
              <a:solidFill>
                <a:schemeClr val="dk1">
                  <a:alpha val="20000"/>
                </a:schemeClr>
              </a:solidFill>
            </a:ln>
          </a:top>
          <a:bottom>
            <a:ln w="12700" cmpd="sng">
              <a:solidFill>
                <a:schemeClr val="dk1">
                  <a:alpha val="20000"/>
                </a:schemeClr>
              </a:solidFill>
            </a:ln>
          </a:bottom>
        </a:tcBdr>
        <a:fill>
          <a:solidFill>
            <a:schemeClr val="lt1">
              <a:shade val="85000"/>
            </a:schemeClr>
          </a:solidFill>
        </a:fill>
      </a:tcStyle>
    </a:band2H>
    <a:band1V>
      <a:tcStyle>
        <a:tcBdr>
          <a:left>
            <a:ln w="0" cmpd="sng">
              <a:solidFill>
                <a:schemeClr val="lt1"/>
              </a:solidFill>
            </a:ln>
          </a:left>
          <a:right>
            <a:ln w="0" cmpd="sng">
              <a:solidFill>
                <a:schemeClr val="lt1"/>
              </a:solidFill>
            </a:ln>
          </a:right>
        </a:tcBdr>
      </a:tcStyle>
    </a:band1V>
    <a:band2V>
      <a:tcStyle>
        <a:tcBdr>
          <a:left>
            <a:ln w="0" cmpd="sng">
              <a:solidFill>
                <a:schemeClr val="lt1"/>
              </a:solidFill>
            </a:ln>
          </a:left>
          <a:right>
            <a:ln w="0" cmpd="sng">
              <a:solidFill>
                <a:schemeClr val="lt1"/>
              </a:solidFill>
            </a:ln>
          </a:right>
        </a:tcBdr>
      </a:tcStyle>
    </a:band2V>
    <a:lastCol>
      <a:tcTxStyle b="on">
        <a:fontRef idx="minor"/>
        <a:schemeClr val="dk1">
          <a:tint val="95000"/>
        </a:schemeClr>
      </a:tcTxStyle>
      <a:tcStyle>
        <a:tcBdr/>
      </a:tcStyle>
    </a:lastCol>
    <a:firstCol>
      <a:tcTxStyle b="on">
        <a:fontRef idx="minor"/>
        <a:schemeClr val="dk1">
          <a:tint val="95000"/>
        </a:schemeClr>
      </a:tcTxStyle>
      <a:tcStyle>
        <a:tcBdr/>
      </a:tcStyle>
    </a:firstCol>
    <a:lastRow>
      <a:tcTxStyle b="on">
        <a:fontRef idx="minor"/>
        <a:schemeClr val="dk1">
          <a:tint val="95000"/>
        </a:schemeClr>
      </a:tcTxStyle>
      <a:tcStyle>
        <a:tcBdr>
          <a:top>
            <a:ln w="19050" cmpd="sng">
              <a:solidFill>
                <a:schemeClr val="dk1">
                  <a:alpha val="90000"/>
                </a:schemeClr>
              </a:solidFill>
            </a:ln>
          </a:top>
          <a:bottom>
            <a:ln w="2000" cmpd="sng">
              <a:solidFill>
                <a:schemeClr val="lt1"/>
              </a:solidFill>
            </a:ln>
          </a:bottom>
        </a:tcBdr>
        <a:fill>
          <a:solidFill>
            <a:schemeClr val="lt1">
              <a:shade val="65000"/>
            </a:schemeClr>
          </a:solidFill>
        </a:fill>
      </a:tcStyle>
    </a:lastRow>
    <a:firstRow>
      <a:tcTxStyle b="on">
        <a:fontRef idx="minor"/>
        <a:schemeClr val="lt1"/>
      </a:tcTxStyle>
      <a:tcStyle>
        <a:tcBdr>
          <a:top>
            <a:ln w="2000" cmpd="sng">
              <a:solidFill>
                <a:schemeClr val="lt1"/>
              </a:solidFill>
            </a:ln>
          </a:top>
          <a:bottom>
            <a:ln w="19050" cmpd="sng">
              <a:solidFill>
                <a:schemeClr val="dk1">
                  <a:alpha val="90000"/>
                </a:schemeClr>
              </a:solidFill>
            </a:ln>
          </a:bottom>
        </a:tcBdr>
        <a:fill>
          <a:solidFill>
            <a:schemeClr val="accent2"/>
          </a:solidFill>
        </a:fill>
      </a:tcStyle>
    </a:firstRow>
  </a:tblStyle>
  <a:tblStyle styleId="{DC0F2F98-B3F6-41E5-AB50-7EB95E07AED7}" styleName="Clean Style - Accent 3">
    <a:wholeTbl>
      <a:tcTxStyle>
        <a:fontRef idx="minor"/>
        <a:schemeClr val="dk1">
          <a:tint val="90000"/>
        </a:schemeClr>
      </a:tcTxStyle>
      <a:tcStyle>
        <a:tcBdr>
          <a:left>
            <a:ln w="2000" cmpd="sng">
              <a:solidFill>
                <a:schemeClr val="lt1"/>
              </a:solidFill>
            </a:ln>
          </a:left>
          <a:right>
            <a:ln w="2000" cmpd="sng">
              <a:solidFill>
                <a:schemeClr val="lt1"/>
              </a:solidFill>
            </a:ln>
          </a:right>
          <a:top>
            <a:ln w="12700" cmpd="sng">
              <a:solidFill>
                <a:schemeClr val="dk1">
                  <a:alpha val="20000"/>
                </a:schemeClr>
              </a:solidFill>
            </a:ln>
          </a:top>
          <a:bottom>
            <a:ln w="12700" cmpd="sng">
              <a:solidFill>
                <a:schemeClr val="dk1">
                  <a:alpha val="20000"/>
                </a:schemeClr>
              </a:solidFill>
            </a:ln>
          </a:bottom>
          <a:insideH>
            <a:ln w="12700" cmpd="sng">
              <a:solidFill>
                <a:schemeClr val="dk1">
                  <a:alpha val="20000"/>
                </a:schemeClr>
              </a:solidFill>
            </a:ln>
          </a:insideH>
          <a:insideV>
            <a:ln w="76200" cmpd="sng">
              <a:solidFill>
                <a:schemeClr val="lt1"/>
              </a:solidFill>
            </a:ln>
          </a:insideV>
        </a:tcBdr>
        <a:fill>
          <a:solidFill>
            <a:schemeClr val="lt1">
              <a:shade val="95000"/>
            </a:schemeClr>
          </a:solidFill>
        </a:fill>
      </a:tcStyle>
    </a:wholeTbl>
    <a:band1H>
      <a:tcStyle>
        <a:tcBdr/>
      </a:tcStyle>
    </a:band1H>
    <a:band2H>
      <a:tcStyle>
        <a:tcBdr>
          <a:top>
            <a:ln w="12700" cmpd="sng">
              <a:solidFill>
                <a:schemeClr val="dk1">
                  <a:alpha val="20000"/>
                </a:schemeClr>
              </a:solidFill>
            </a:ln>
          </a:top>
          <a:bottom>
            <a:ln w="12700" cmpd="sng">
              <a:solidFill>
                <a:schemeClr val="dk1">
                  <a:alpha val="20000"/>
                </a:schemeClr>
              </a:solidFill>
            </a:ln>
          </a:bottom>
        </a:tcBdr>
        <a:fill>
          <a:solidFill>
            <a:schemeClr val="lt1">
              <a:shade val="85000"/>
            </a:schemeClr>
          </a:solidFill>
        </a:fill>
      </a:tcStyle>
    </a:band2H>
    <a:band1V>
      <a:tcStyle>
        <a:tcBdr>
          <a:left>
            <a:ln w="0" cmpd="sng">
              <a:solidFill>
                <a:schemeClr val="lt1"/>
              </a:solidFill>
            </a:ln>
          </a:left>
          <a:right>
            <a:ln w="0" cmpd="sng">
              <a:solidFill>
                <a:schemeClr val="lt1"/>
              </a:solidFill>
            </a:ln>
          </a:right>
        </a:tcBdr>
      </a:tcStyle>
    </a:band1V>
    <a:band2V>
      <a:tcStyle>
        <a:tcBdr>
          <a:left>
            <a:ln w="0" cmpd="sng">
              <a:solidFill>
                <a:schemeClr val="lt1"/>
              </a:solidFill>
            </a:ln>
          </a:left>
          <a:right>
            <a:ln w="0" cmpd="sng">
              <a:solidFill>
                <a:schemeClr val="lt1"/>
              </a:solidFill>
            </a:ln>
          </a:right>
        </a:tcBdr>
      </a:tcStyle>
    </a:band2V>
    <a:lastCol>
      <a:tcTxStyle b="on">
        <a:fontRef idx="minor"/>
        <a:schemeClr val="dk1">
          <a:tint val="95000"/>
        </a:schemeClr>
      </a:tcTxStyle>
      <a:tcStyle>
        <a:tcBdr/>
      </a:tcStyle>
    </a:lastCol>
    <a:firstCol>
      <a:tcTxStyle b="on">
        <a:fontRef idx="minor"/>
        <a:schemeClr val="dk1">
          <a:tint val="95000"/>
        </a:schemeClr>
      </a:tcTxStyle>
      <a:tcStyle>
        <a:tcBdr/>
      </a:tcStyle>
    </a:firstCol>
    <a:lastRow>
      <a:tcTxStyle b="on">
        <a:fontRef idx="minor"/>
        <a:schemeClr val="dk1">
          <a:tint val="95000"/>
        </a:schemeClr>
      </a:tcTxStyle>
      <a:tcStyle>
        <a:tcBdr>
          <a:top>
            <a:ln w="19050" cmpd="sng">
              <a:solidFill>
                <a:schemeClr val="dk1">
                  <a:alpha val="90000"/>
                </a:schemeClr>
              </a:solidFill>
            </a:ln>
          </a:top>
          <a:bottom>
            <a:ln w="2000" cmpd="sng">
              <a:solidFill>
                <a:schemeClr val="lt1"/>
              </a:solidFill>
            </a:ln>
          </a:bottom>
        </a:tcBdr>
        <a:fill>
          <a:solidFill>
            <a:schemeClr val="lt1">
              <a:shade val="65000"/>
            </a:schemeClr>
          </a:solidFill>
        </a:fill>
      </a:tcStyle>
    </a:lastRow>
    <a:firstRow>
      <a:tcTxStyle b="on">
        <a:fontRef idx="minor"/>
        <a:schemeClr val="lt1"/>
      </a:tcTxStyle>
      <a:tcStyle>
        <a:tcBdr>
          <a:top>
            <a:ln w="2000" cmpd="sng">
              <a:solidFill>
                <a:schemeClr val="lt1"/>
              </a:solidFill>
            </a:ln>
          </a:top>
          <a:bottom>
            <a:ln w="19050" cmpd="sng">
              <a:solidFill>
                <a:schemeClr val="dk1">
                  <a:alpha val="90000"/>
                </a:schemeClr>
              </a:solidFill>
            </a:ln>
          </a:bottom>
        </a:tcBdr>
        <a:fill>
          <a:solidFill>
            <a:schemeClr val="accent3"/>
          </a:solidFill>
        </a:fill>
      </a:tcStyle>
    </a:firstRow>
  </a:tblStyle>
  <a:tblStyle styleId="{83F34F53-8FAF-4B82-B27B-ACD8CBDB9D37}" styleName="Clean Style - Accent 4">
    <a:wholeTbl>
      <a:tcTxStyle>
        <a:fontRef idx="minor"/>
        <a:schemeClr val="dk1">
          <a:tint val="90000"/>
        </a:schemeClr>
      </a:tcTxStyle>
      <a:tcStyle>
        <a:tcBdr>
          <a:left>
            <a:ln w="2000" cmpd="sng">
              <a:solidFill>
                <a:schemeClr val="lt1"/>
              </a:solidFill>
            </a:ln>
          </a:left>
          <a:right>
            <a:ln w="2000" cmpd="sng">
              <a:solidFill>
                <a:schemeClr val="lt1"/>
              </a:solidFill>
            </a:ln>
          </a:right>
          <a:top>
            <a:ln w="12700" cmpd="sng">
              <a:solidFill>
                <a:schemeClr val="dk1">
                  <a:alpha val="20000"/>
                </a:schemeClr>
              </a:solidFill>
            </a:ln>
          </a:top>
          <a:bottom>
            <a:ln w="12700" cmpd="sng">
              <a:solidFill>
                <a:schemeClr val="dk1">
                  <a:alpha val="20000"/>
                </a:schemeClr>
              </a:solidFill>
            </a:ln>
          </a:bottom>
          <a:insideH>
            <a:ln w="12700" cmpd="sng">
              <a:solidFill>
                <a:schemeClr val="dk1">
                  <a:alpha val="20000"/>
                </a:schemeClr>
              </a:solidFill>
            </a:ln>
          </a:insideH>
          <a:insideV>
            <a:ln w="76200" cmpd="sng">
              <a:solidFill>
                <a:schemeClr val="lt1"/>
              </a:solidFill>
            </a:ln>
          </a:insideV>
        </a:tcBdr>
        <a:fill>
          <a:solidFill>
            <a:schemeClr val="lt1">
              <a:shade val="95000"/>
            </a:schemeClr>
          </a:solidFill>
        </a:fill>
      </a:tcStyle>
    </a:wholeTbl>
    <a:band1H>
      <a:tcStyle>
        <a:tcBdr/>
      </a:tcStyle>
    </a:band1H>
    <a:band2H>
      <a:tcStyle>
        <a:tcBdr>
          <a:top>
            <a:ln w="12700" cmpd="sng">
              <a:solidFill>
                <a:schemeClr val="dk1">
                  <a:alpha val="20000"/>
                </a:schemeClr>
              </a:solidFill>
            </a:ln>
          </a:top>
          <a:bottom>
            <a:ln w="12700" cmpd="sng">
              <a:solidFill>
                <a:schemeClr val="dk1">
                  <a:alpha val="20000"/>
                </a:schemeClr>
              </a:solidFill>
            </a:ln>
          </a:bottom>
        </a:tcBdr>
        <a:fill>
          <a:solidFill>
            <a:schemeClr val="lt1">
              <a:shade val="85000"/>
            </a:schemeClr>
          </a:solidFill>
        </a:fill>
      </a:tcStyle>
    </a:band2H>
    <a:band1V>
      <a:tcStyle>
        <a:tcBdr>
          <a:left>
            <a:ln w="0" cmpd="sng">
              <a:solidFill>
                <a:schemeClr val="lt1"/>
              </a:solidFill>
            </a:ln>
          </a:left>
          <a:right>
            <a:ln w="0" cmpd="sng">
              <a:solidFill>
                <a:schemeClr val="lt1"/>
              </a:solidFill>
            </a:ln>
          </a:right>
        </a:tcBdr>
      </a:tcStyle>
    </a:band1V>
    <a:band2V>
      <a:tcStyle>
        <a:tcBdr>
          <a:left>
            <a:ln w="0" cmpd="sng">
              <a:solidFill>
                <a:schemeClr val="lt1"/>
              </a:solidFill>
            </a:ln>
          </a:left>
          <a:right>
            <a:ln w="0" cmpd="sng">
              <a:solidFill>
                <a:schemeClr val="lt1"/>
              </a:solidFill>
            </a:ln>
          </a:right>
        </a:tcBdr>
      </a:tcStyle>
    </a:band2V>
    <a:lastCol>
      <a:tcTxStyle b="on">
        <a:fontRef idx="minor"/>
        <a:schemeClr val="dk1">
          <a:tint val="95000"/>
        </a:schemeClr>
      </a:tcTxStyle>
      <a:tcStyle>
        <a:tcBdr/>
      </a:tcStyle>
    </a:lastCol>
    <a:firstCol>
      <a:tcTxStyle b="on">
        <a:fontRef idx="minor"/>
        <a:schemeClr val="dk1">
          <a:tint val="95000"/>
        </a:schemeClr>
      </a:tcTxStyle>
      <a:tcStyle>
        <a:tcBdr/>
      </a:tcStyle>
    </a:firstCol>
    <a:lastRow>
      <a:tcTxStyle b="on">
        <a:fontRef idx="minor"/>
        <a:schemeClr val="dk1">
          <a:tint val="95000"/>
        </a:schemeClr>
      </a:tcTxStyle>
      <a:tcStyle>
        <a:tcBdr>
          <a:top>
            <a:ln w="19050" cmpd="sng">
              <a:solidFill>
                <a:schemeClr val="dk1">
                  <a:alpha val="90000"/>
                </a:schemeClr>
              </a:solidFill>
            </a:ln>
          </a:top>
          <a:bottom>
            <a:ln w="2000" cmpd="sng">
              <a:solidFill>
                <a:schemeClr val="lt1"/>
              </a:solidFill>
            </a:ln>
          </a:bottom>
        </a:tcBdr>
        <a:fill>
          <a:solidFill>
            <a:schemeClr val="lt1">
              <a:shade val="65000"/>
            </a:schemeClr>
          </a:solidFill>
        </a:fill>
      </a:tcStyle>
    </a:lastRow>
    <a:firstRow>
      <a:tcTxStyle b="on">
        <a:fontRef idx="minor"/>
        <a:schemeClr val="lt1"/>
      </a:tcTxStyle>
      <a:tcStyle>
        <a:tcBdr>
          <a:top>
            <a:ln w="2000" cmpd="sng">
              <a:solidFill>
                <a:schemeClr val="lt1"/>
              </a:solidFill>
            </a:ln>
          </a:top>
          <a:bottom>
            <a:ln w="19050" cmpd="sng">
              <a:solidFill>
                <a:schemeClr val="dk1">
                  <a:alpha val="90000"/>
                </a:schemeClr>
              </a:solidFill>
            </a:ln>
          </a:bottom>
        </a:tcBdr>
        <a:fill>
          <a:solidFill>
            <a:schemeClr val="accent4"/>
          </a:solidFill>
        </a:fill>
      </a:tcStyle>
    </a:firstRow>
  </a:tblStyle>
  <a:tblStyle styleId="{2F8ADD68-7D3B-4FCE-B35A-E369A1045D04}" styleName="Clean Style - Accent 5">
    <a:wholeTbl>
      <a:tcTxStyle>
        <a:fontRef idx="minor"/>
        <a:schemeClr val="dk1">
          <a:tint val="90000"/>
        </a:schemeClr>
      </a:tcTxStyle>
      <a:tcStyle>
        <a:tcBdr>
          <a:left>
            <a:ln w="2000" cmpd="sng">
              <a:solidFill>
                <a:schemeClr val="lt1"/>
              </a:solidFill>
            </a:ln>
          </a:left>
          <a:right>
            <a:ln w="2000" cmpd="sng">
              <a:solidFill>
                <a:schemeClr val="lt1"/>
              </a:solidFill>
            </a:ln>
          </a:right>
          <a:top>
            <a:ln w="12700" cmpd="sng">
              <a:solidFill>
                <a:schemeClr val="dk1">
                  <a:alpha val="20000"/>
                </a:schemeClr>
              </a:solidFill>
            </a:ln>
          </a:top>
          <a:bottom>
            <a:ln w="12700" cmpd="sng">
              <a:solidFill>
                <a:schemeClr val="dk1">
                  <a:alpha val="20000"/>
                </a:schemeClr>
              </a:solidFill>
            </a:ln>
          </a:bottom>
          <a:insideH>
            <a:ln w="12700" cmpd="sng">
              <a:solidFill>
                <a:schemeClr val="dk1">
                  <a:alpha val="20000"/>
                </a:schemeClr>
              </a:solidFill>
            </a:ln>
          </a:insideH>
          <a:insideV>
            <a:ln w="76200" cmpd="sng">
              <a:solidFill>
                <a:schemeClr val="lt1"/>
              </a:solidFill>
            </a:ln>
          </a:insideV>
        </a:tcBdr>
        <a:fill>
          <a:solidFill>
            <a:schemeClr val="lt1">
              <a:shade val="95000"/>
            </a:schemeClr>
          </a:solidFill>
        </a:fill>
      </a:tcStyle>
    </a:wholeTbl>
    <a:band1H>
      <a:tcStyle>
        <a:tcBdr/>
      </a:tcStyle>
    </a:band1H>
    <a:band2H>
      <a:tcStyle>
        <a:tcBdr>
          <a:top>
            <a:ln w="12700" cmpd="sng">
              <a:solidFill>
                <a:schemeClr val="dk1">
                  <a:alpha val="20000"/>
                </a:schemeClr>
              </a:solidFill>
            </a:ln>
          </a:top>
          <a:bottom>
            <a:ln w="12700" cmpd="sng">
              <a:solidFill>
                <a:schemeClr val="dk1">
                  <a:alpha val="20000"/>
                </a:schemeClr>
              </a:solidFill>
            </a:ln>
          </a:bottom>
        </a:tcBdr>
        <a:fill>
          <a:solidFill>
            <a:schemeClr val="lt1">
              <a:shade val="85000"/>
            </a:schemeClr>
          </a:solidFill>
        </a:fill>
      </a:tcStyle>
    </a:band2H>
    <a:band1V>
      <a:tcStyle>
        <a:tcBdr>
          <a:left>
            <a:ln w="0" cmpd="sng">
              <a:solidFill>
                <a:schemeClr val="lt1"/>
              </a:solidFill>
            </a:ln>
          </a:left>
          <a:right>
            <a:ln w="0" cmpd="sng">
              <a:solidFill>
                <a:schemeClr val="lt1"/>
              </a:solidFill>
            </a:ln>
          </a:right>
        </a:tcBdr>
      </a:tcStyle>
    </a:band1V>
    <a:band2V>
      <a:tcStyle>
        <a:tcBdr>
          <a:left>
            <a:ln w="0" cmpd="sng">
              <a:solidFill>
                <a:schemeClr val="lt1"/>
              </a:solidFill>
            </a:ln>
          </a:left>
          <a:right>
            <a:ln w="0" cmpd="sng">
              <a:solidFill>
                <a:schemeClr val="lt1"/>
              </a:solidFill>
            </a:ln>
          </a:right>
        </a:tcBdr>
      </a:tcStyle>
    </a:band2V>
    <a:lastCol>
      <a:tcTxStyle b="on">
        <a:fontRef idx="minor"/>
        <a:schemeClr val="dk1">
          <a:tint val="95000"/>
        </a:schemeClr>
      </a:tcTxStyle>
      <a:tcStyle>
        <a:tcBdr/>
      </a:tcStyle>
    </a:lastCol>
    <a:firstCol>
      <a:tcTxStyle b="on">
        <a:fontRef idx="minor"/>
        <a:schemeClr val="dk1">
          <a:tint val="95000"/>
        </a:schemeClr>
      </a:tcTxStyle>
      <a:tcStyle>
        <a:tcBdr/>
      </a:tcStyle>
    </a:firstCol>
    <a:lastRow>
      <a:tcTxStyle b="on">
        <a:fontRef idx="minor"/>
        <a:schemeClr val="dk1">
          <a:tint val="95000"/>
        </a:schemeClr>
      </a:tcTxStyle>
      <a:tcStyle>
        <a:tcBdr>
          <a:top>
            <a:ln w="19050" cmpd="sng">
              <a:solidFill>
                <a:schemeClr val="dk1">
                  <a:alpha val="90000"/>
                </a:schemeClr>
              </a:solidFill>
            </a:ln>
          </a:top>
          <a:bottom>
            <a:ln w="2000" cmpd="sng">
              <a:solidFill>
                <a:schemeClr val="lt1"/>
              </a:solidFill>
            </a:ln>
          </a:bottom>
        </a:tcBdr>
        <a:fill>
          <a:solidFill>
            <a:schemeClr val="lt1">
              <a:shade val="65000"/>
            </a:schemeClr>
          </a:solidFill>
        </a:fill>
      </a:tcStyle>
    </a:lastRow>
    <a:firstRow>
      <a:tcTxStyle b="on">
        <a:fontRef idx="minor"/>
        <a:schemeClr val="lt1"/>
      </a:tcTxStyle>
      <a:tcStyle>
        <a:tcBdr>
          <a:top>
            <a:ln w="2000" cmpd="sng">
              <a:solidFill>
                <a:schemeClr val="lt1"/>
              </a:solidFill>
            </a:ln>
          </a:top>
          <a:bottom>
            <a:ln w="19050" cmpd="sng">
              <a:solidFill>
                <a:schemeClr val="dk1">
                  <a:alpha val="90000"/>
                </a:schemeClr>
              </a:solidFill>
            </a:ln>
          </a:bottom>
        </a:tcBdr>
        <a:fill>
          <a:solidFill>
            <a:schemeClr val="accent5"/>
          </a:solidFill>
        </a:fill>
      </a:tcStyle>
    </a:firstRow>
  </a:tblStyle>
  <a:tblStyle styleId="{E157B2C9-203B-4698-B823-4837414C79EF}" styleName="Clean Style - Accent 6">
    <a:wholeTbl>
      <a:tcTxStyle>
        <a:fontRef idx="minor"/>
        <a:schemeClr val="dk1">
          <a:tint val="90000"/>
        </a:schemeClr>
      </a:tcTxStyle>
      <a:tcStyle>
        <a:tcBdr>
          <a:left>
            <a:ln w="2000" cmpd="sng">
              <a:solidFill>
                <a:schemeClr val="lt1"/>
              </a:solidFill>
            </a:ln>
          </a:left>
          <a:right>
            <a:ln w="2000" cmpd="sng">
              <a:solidFill>
                <a:schemeClr val="lt1"/>
              </a:solidFill>
            </a:ln>
          </a:right>
          <a:top>
            <a:ln w="12700" cmpd="sng">
              <a:solidFill>
                <a:schemeClr val="dk1">
                  <a:alpha val="20000"/>
                </a:schemeClr>
              </a:solidFill>
            </a:ln>
          </a:top>
          <a:bottom>
            <a:ln w="12700" cmpd="sng">
              <a:solidFill>
                <a:schemeClr val="dk1">
                  <a:alpha val="20000"/>
                </a:schemeClr>
              </a:solidFill>
            </a:ln>
          </a:bottom>
          <a:insideH>
            <a:ln w="12700" cmpd="sng">
              <a:solidFill>
                <a:schemeClr val="dk1">
                  <a:alpha val="20000"/>
                </a:schemeClr>
              </a:solidFill>
            </a:ln>
          </a:insideH>
          <a:insideV>
            <a:ln w="76200" cmpd="sng">
              <a:solidFill>
                <a:schemeClr val="lt1"/>
              </a:solidFill>
            </a:ln>
          </a:insideV>
        </a:tcBdr>
        <a:fill>
          <a:solidFill>
            <a:schemeClr val="lt1">
              <a:shade val="95000"/>
            </a:schemeClr>
          </a:solidFill>
        </a:fill>
      </a:tcStyle>
    </a:wholeTbl>
    <a:band1H>
      <a:tcStyle>
        <a:tcBdr/>
      </a:tcStyle>
    </a:band1H>
    <a:band2H>
      <a:tcStyle>
        <a:tcBdr>
          <a:top>
            <a:ln w="12700" cmpd="sng">
              <a:solidFill>
                <a:schemeClr val="dk1">
                  <a:alpha val="20000"/>
                </a:schemeClr>
              </a:solidFill>
            </a:ln>
          </a:top>
          <a:bottom>
            <a:ln w="12700" cmpd="sng">
              <a:solidFill>
                <a:schemeClr val="dk1">
                  <a:alpha val="20000"/>
                </a:schemeClr>
              </a:solidFill>
            </a:ln>
          </a:bottom>
        </a:tcBdr>
        <a:fill>
          <a:solidFill>
            <a:schemeClr val="lt1">
              <a:shade val="85000"/>
            </a:schemeClr>
          </a:solidFill>
        </a:fill>
      </a:tcStyle>
    </a:band2H>
    <a:band1V>
      <a:tcStyle>
        <a:tcBdr>
          <a:left>
            <a:ln w="0" cmpd="sng">
              <a:solidFill>
                <a:schemeClr val="lt1"/>
              </a:solidFill>
            </a:ln>
          </a:left>
          <a:right>
            <a:ln w="0" cmpd="sng">
              <a:solidFill>
                <a:schemeClr val="lt1"/>
              </a:solidFill>
            </a:ln>
          </a:right>
        </a:tcBdr>
      </a:tcStyle>
    </a:band1V>
    <a:band2V>
      <a:tcStyle>
        <a:tcBdr>
          <a:left>
            <a:ln w="0" cmpd="sng">
              <a:solidFill>
                <a:schemeClr val="lt1"/>
              </a:solidFill>
            </a:ln>
          </a:left>
          <a:right>
            <a:ln w="0" cmpd="sng">
              <a:solidFill>
                <a:schemeClr val="lt1"/>
              </a:solidFill>
            </a:ln>
          </a:right>
        </a:tcBdr>
      </a:tcStyle>
    </a:band2V>
    <a:lastCol>
      <a:tcTxStyle b="on">
        <a:fontRef idx="minor"/>
        <a:schemeClr val="dk1">
          <a:tint val="95000"/>
        </a:schemeClr>
      </a:tcTxStyle>
      <a:tcStyle>
        <a:tcBdr/>
      </a:tcStyle>
    </a:lastCol>
    <a:firstCol>
      <a:tcTxStyle b="on">
        <a:fontRef idx="minor"/>
        <a:schemeClr val="dk1">
          <a:tint val="95000"/>
        </a:schemeClr>
      </a:tcTxStyle>
      <a:tcStyle>
        <a:tcBdr/>
      </a:tcStyle>
    </a:firstCol>
    <a:lastRow>
      <a:tcTxStyle b="on">
        <a:fontRef idx="minor"/>
        <a:schemeClr val="dk1">
          <a:tint val="95000"/>
        </a:schemeClr>
      </a:tcTxStyle>
      <a:tcStyle>
        <a:tcBdr>
          <a:top>
            <a:ln w="19050" cmpd="sng">
              <a:solidFill>
                <a:schemeClr val="dk1">
                  <a:alpha val="90000"/>
                </a:schemeClr>
              </a:solidFill>
            </a:ln>
          </a:top>
          <a:bottom>
            <a:ln w="2000" cmpd="sng">
              <a:solidFill>
                <a:schemeClr val="lt1"/>
              </a:solidFill>
            </a:ln>
          </a:bottom>
        </a:tcBdr>
        <a:fill>
          <a:solidFill>
            <a:schemeClr val="lt1">
              <a:shade val="65000"/>
            </a:schemeClr>
          </a:solidFill>
        </a:fill>
      </a:tcStyle>
    </a:lastRow>
    <a:firstRow>
      <a:tcTxStyle b="on">
        <a:fontRef idx="minor"/>
        <a:schemeClr val="lt1"/>
      </a:tcTxStyle>
      <a:tcStyle>
        <a:tcBdr>
          <a:top>
            <a:ln w="2000" cmpd="sng">
              <a:solidFill>
                <a:schemeClr val="lt1"/>
              </a:solidFill>
            </a:ln>
          </a:top>
          <a:bottom>
            <a:ln w="19050" cmpd="sng">
              <a:solidFill>
                <a:schemeClr val="dk1">
                  <a:alpha val="90000"/>
                </a:schemeClr>
              </a:solidFill>
            </a:ln>
          </a:bottom>
        </a:tcBdr>
        <a:fill>
          <a:solidFill>
            <a:schemeClr val="accent6"/>
          </a:solidFill>
        </a:fill>
      </a:tcStyle>
    </a:firstRow>
  </a:tblStyle>
  <a:tblStyle styleId="{15D3CCF1-E793-4026-81F1-51624D72E4B9}" styleName="Fresh Style - Dark">
    <a:wholeTbl>
      <a:tcTxStyle>
        <a:fontRef idx="minor"/>
        <a:schemeClr val="dk1">
          <a:tint val="90000"/>
        </a:schemeClr>
      </a:tcTxStyle>
      <a:tcStyle>
        <a:tcBdr>
          <a:left>
            <a:ln w="2000" cmpd="sng">
              <a:solidFill>
                <a:schemeClr val="lt1"/>
              </a:solidFill>
            </a:ln>
          </a:left>
          <a:right>
            <a:ln w="2000" cmpd="sng">
              <a:solidFill>
                <a:schemeClr val="lt1"/>
              </a:solidFill>
            </a:ln>
          </a:right>
          <a:top>
            <a:ln w="38100" cmpd="sng">
              <a:solidFill>
                <a:schemeClr val="dk2"/>
              </a:solidFill>
            </a:ln>
          </a:top>
          <a:bottom>
            <a:ln w="38100" cmpd="sng">
              <a:solidFill>
                <a:schemeClr val="dk2"/>
              </a:solidFill>
            </a:ln>
          </a:bottom>
          <a:insideH>
            <a:ln w="12700" cmpd="sng">
              <a:solidFill>
                <a:schemeClr val="dk1">
                  <a:alpha val="20000"/>
                </a:schemeClr>
              </a:solidFill>
            </a:ln>
          </a:insideH>
          <a:insideV>
            <a:ln w="0" cmpd="sng">
              <a:solidFill>
                <a:schemeClr val="lt1"/>
              </a:solidFill>
            </a:ln>
          </a:insideV>
        </a:tcBdr>
        <a:fill>
          <a:solidFill>
            <a:schemeClr val="lt1"/>
          </a:solidFill>
        </a:fill>
      </a:tcStyle>
    </a:wholeTbl>
    <a:band1H>
      <a:tcStyle>
        <a:tcBdr/>
      </a:tcStyle>
    </a:band1H>
    <a:band2H>
      <a:tcStyle>
        <a:tcBdr>
          <a:top>
            <a:ln w="0" cmpd="sng">
              <a:solidFill>
                <a:schemeClr val="lt1"/>
              </a:solidFill>
            </a:ln>
          </a:top>
          <a:bottom>
            <a:ln w="0" cmpd="sng">
              <a:solidFill>
                <a:schemeClr val="lt1"/>
              </a:solidFill>
            </a:ln>
          </a:bottom>
        </a:tcBdr>
        <a:fill>
          <a:solidFill>
            <a:schemeClr val="lt1">
              <a:shade val="90000"/>
            </a:schemeClr>
          </a:solidFill>
        </a:fill>
      </a:tcStyle>
    </a:band2H>
    <a:band1V>
      <a:tcStyle>
        <a:tcBdr/>
      </a:tcStyle>
    </a:band1V>
    <a:band2V>
      <a:tcStyle>
        <a:tcBdr/>
      </a:tcStyle>
    </a:band2V>
    <a:lastCol>
      <a:tcTxStyle b="on">
        <a:fontRef idx="minor"/>
        <a:schemeClr val="dk2">
          <a:shade val="80000"/>
        </a:schemeClr>
      </a:tcTxStyle>
      <a:tcStyle>
        <a:tcBdr/>
      </a:tcStyle>
    </a:lastCol>
    <a:firstCol>
      <a:tcTxStyle b="on">
        <a:fontRef idx="minor"/>
        <a:schemeClr val="dk2">
          <a:shade val="80000"/>
        </a:schemeClr>
      </a:tcTxStyle>
      <a:tcStyle>
        <a:tcBdr/>
      </a:tcStyle>
    </a:firstCol>
    <a:lastRow>
      <a:tcTxStyle b="on">
        <a:fontRef idx="minor"/>
        <a:schemeClr val="dk2">
          <a:shade val="70000"/>
        </a:schemeClr>
      </a:tcTxStyle>
      <a:tcStyle>
        <a:tcBdr>
          <a:top>
            <a:ln w="38100" cmpd="sng">
              <a:solidFill>
                <a:schemeClr val="dk2"/>
              </a:solidFill>
            </a:ln>
          </a:top>
          <a:bottom>
            <a:ln w="0" cmpd="sng">
              <a:solidFill>
                <a:schemeClr val="lt1"/>
              </a:solidFill>
            </a:ln>
          </a:bottom>
        </a:tcBdr>
        <a:fill>
          <a:solidFill>
            <a:schemeClr val="dk2">
              <a:tint val="35000"/>
            </a:schemeClr>
          </a:solidFill>
        </a:fill>
      </a:tcStyle>
    </a:lastRow>
    <a:firstRow>
      <a:tcTxStyle b="on">
        <a:fontRef idx="minor"/>
        <a:schemeClr val="lt1"/>
      </a:tcTxStyle>
      <a:tcStyle>
        <a:tcBdr>
          <a:bottom>
            <a:ln w="38100" cmpd="sng">
              <a:solidFill>
                <a:schemeClr val="dk2"/>
              </a:solidFill>
            </a:ln>
          </a:bottom>
        </a:tcBdr>
        <a:fill>
          <a:solidFill>
            <a:schemeClr val="dk2"/>
          </a:solidFill>
        </a:fill>
      </a:tcStyle>
    </a:firstRow>
  </a:tblStyle>
  <a:tblStyle styleId="{6C1BF337-7541-4355-B6DB-82CFFEAD1462}" styleName="Fresh Style - Accent 1">
    <a:wholeTbl>
      <a:tcTxStyle>
        <a:fontRef idx="minor"/>
        <a:schemeClr val="dk1">
          <a:tint val="90000"/>
        </a:schemeClr>
      </a:tcTxStyle>
      <a:tcStyle>
        <a:tcBdr>
          <a:left>
            <a:ln w="2000" cmpd="sng">
              <a:solidFill>
                <a:schemeClr val="lt1"/>
              </a:solidFill>
            </a:ln>
          </a:left>
          <a:right>
            <a:ln w="2000" cmpd="sng">
              <a:solidFill>
                <a:schemeClr val="lt1"/>
              </a:solidFill>
            </a:ln>
          </a:right>
          <a:top>
            <a:ln w="38100" cmpd="sng">
              <a:solidFill>
                <a:schemeClr val="accent1"/>
              </a:solidFill>
            </a:ln>
          </a:top>
          <a:bottom>
            <a:ln w="38100" cmpd="sng">
              <a:solidFill>
                <a:schemeClr val="accent1"/>
              </a:solidFill>
            </a:ln>
          </a:bottom>
          <a:insideH>
            <a:ln w="12700" cmpd="sng">
              <a:solidFill>
                <a:schemeClr val="dk1">
                  <a:alpha val="20000"/>
                </a:schemeClr>
              </a:solidFill>
            </a:ln>
          </a:insideH>
          <a:insideV>
            <a:ln w="0" cmpd="sng">
              <a:solidFill>
                <a:schemeClr val="lt1"/>
              </a:solidFill>
            </a:ln>
          </a:insideV>
        </a:tcBdr>
        <a:fill>
          <a:solidFill>
            <a:schemeClr val="lt1"/>
          </a:solidFill>
        </a:fill>
      </a:tcStyle>
    </a:wholeTbl>
    <a:band1H>
      <a:tcStyle>
        <a:tcBdr/>
      </a:tcStyle>
    </a:band1H>
    <a:band2H>
      <a:tcStyle>
        <a:tcBdr>
          <a:top>
            <a:ln w="0" cmpd="sng">
              <a:solidFill>
                <a:schemeClr val="lt1"/>
              </a:solidFill>
            </a:ln>
          </a:top>
          <a:bottom>
            <a:ln w="0" cmpd="sng">
              <a:solidFill>
                <a:schemeClr val="lt1"/>
              </a:solidFill>
            </a:ln>
          </a:bottom>
        </a:tcBdr>
        <a:fill>
          <a:solidFill>
            <a:schemeClr val="lt1">
              <a:shade val="90000"/>
            </a:schemeClr>
          </a:solidFill>
        </a:fill>
      </a:tcStyle>
    </a:band2H>
    <a:band1V>
      <a:tcStyle>
        <a:tcBdr/>
      </a:tcStyle>
    </a:band1V>
    <a:band2V>
      <a:tcStyle>
        <a:tcBdr/>
      </a:tcStyle>
    </a:band2V>
    <a:lastCol>
      <a:tcTxStyle b="on">
        <a:fontRef idx="minor"/>
        <a:schemeClr val="accent1">
          <a:shade val="80000"/>
        </a:schemeClr>
      </a:tcTxStyle>
      <a:tcStyle>
        <a:tcBdr/>
      </a:tcStyle>
    </a:lastCol>
    <a:firstCol>
      <a:tcTxStyle b="on">
        <a:fontRef idx="minor"/>
        <a:schemeClr val="accent1">
          <a:shade val="80000"/>
        </a:schemeClr>
      </a:tcTxStyle>
      <a:tcStyle>
        <a:tcBdr/>
      </a:tcStyle>
    </a:firstCol>
    <a:lastRow>
      <a:tcTxStyle b="on">
        <a:fontRef idx="minor"/>
        <a:schemeClr val="accent1">
          <a:shade val="70000"/>
        </a:schemeClr>
      </a:tcTxStyle>
      <a:tcStyle>
        <a:tcBdr>
          <a:top>
            <a:ln w="38100" cmpd="sng">
              <a:solidFill>
                <a:schemeClr val="accent1"/>
              </a:solidFill>
            </a:ln>
          </a:top>
          <a:bottom>
            <a:ln w="0" cmpd="sng">
              <a:solidFill>
                <a:schemeClr val="lt1"/>
              </a:solidFill>
            </a:ln>
          </a:bottom>
        </a:tcBdr>
        <a:fill>
          <a:solidFill>
            <a:schemeClr val="accent1">
              <a:tint val="35000"/>
            </a:schemeClr>
          </a:solidFill>
        </a:fill>
      </a:tcStyle>
    </a:lastRow>
    <a:firstRow>
      <a:tcTxStyle b="on">
        <a:fontRef idx="minor"/>
        <a:schemeClr val="lt1"/>
      </a:tcTxStyle>
      <a:tcStyle>
        <a:tcBdr>
          <a:bottom>
            <a:ln w="38100" cmpd="sng">
              <a:solidFill>
                <a:schemeClr val="accent1"/>
              </a:solidFill>
            </a:ln>
          </a:bottom>
        </a:tcBdr>
        <a:fill>
          <a:solidFill>
            <a:schemeClr val="accent1"/>
          </a:solidFill>
        </a:fill>
      </a:tcStyle>
    </a:firstRow>
  </a:tblStyle>
  <a:tblStyle styleId="{E6A9ADA2-622F-4727-95B6-F9E95A9E867F}" styleName="Fresh Style - Accent 2">
    <a:wholeTbl>
      <a:tcTxStyle>
        <a:fontRef idx="minor"/>
        <a:schemeClr val="dk1">
          <a:tint val="90000"/>
        </a:schemeClr>
      </a:tcTxStyle>
      <a:tcStyle>
        <a:tcBdr>
          <a:left>
            <a:ln w="2000" cmpd="sng">
              <a:solidFill>
                <a:schemeClr val="lt1"/>
              </a:solidFill>
            </a:ln>
          </a:left>
          <a:right>
            <a:ln w="2000" cmpd="sng">
              <a:solidFill>
                <a:schemeClr val="lt1"/>
              </a:solidFill>
            </a:ln>
          </a:right>
          <a:top>
            <a:ln w="38100" cmpd="sng">
              <a:solidFill>
                <a:schemeClr val="accent2"/>
              </a:solidFill>
            </a:ln>
          </a:top>
          <a:bottom>
            <a:ln w="38100" cmpd="sng">
              <a:solidFill>
                <a:schemeClr val="accent2"/>
              </a:solidFill>
            </a:ln>
          </a:bottom>
          <a:insideH>
            <a:ln w="12700" cmpd="sng">
              <a:solidFill>
                <a:schemeClr val="dk1">
                  <a:alpha val="20000"/>
                </a:schemeClr>
              </a:solidFill>
            </a:ln>
          </a:insideH>
          <a:insideV>
            <a:ln w="0" cmpd="sng">
              <a:solidFill>
                <a:schemeClr val="lt1"/>
              </a:solidFill>
            </a:ln>
          </a:insideV>
        </a:tcBdr>
        <a:fill>
          <a:solidFill>
            <a:schemeClr val="lt1"/>
          </a:solidFill>
        </a:fill>
      </a:tcStyle>
    </a:wholeTbl>
    <a:band1H>
      <a:tcStyle>
        <a:tcBdr/>
      </a:tcStyle>
    </a:band1H>
    <a:band2H>
      <a:tcStyle>
        <a:tcBdr>
          <a:top>
            <a:ln w="0" cmpd="sng">
              <a:solidFill>
                <a:schemeClr val="lt1"/>
              </a:solidFill>
            </a:ln>
          </a:top>
          <a:bottom>
            <a:ln w="0" cmpd="sng">
              <a:solidFill>
                <a:schemeClr val="lt1"/>
              </a:solidFill>
            </a:ln>
          </a:bottom>
        </a:tcBdr>
        <a:fill>
          <a:solidFill>
            <a:schemeClr val="lt1">
              <a:shade val="90000"/>
            </a:schemeClr>
          </a:solidFill>
        </a:fill>
      </a:tcStyle>
    </a:band2H>
    <a:band1V>
      <a:tcStyle>
        <a:tcBdr/>
      </a:tcStyle>
    </a:band1V>
    <a:band2V>
      <a:tcStyle>
        <a:tcBdr/>
      </a:tcStyle>
    </a:band2V>
    <a:lastCol>
      <a:tcTxStyle b="on">
        <a:fontRef idx="minor"/>
        <a:schemeClr val="accent2">
          <a:shade val="80000"/>
        </a:schemeClr>
      </a:tcTxStyle>
      <a:tcStyle>
        <a:tcBdr/>
      </a:tcStyle>
    </a:lastCol>
    <a:firstCol>
      <a:tcTxStyle b="on">
        <a:fontRef idx="minor"/>
        <a:schemeClr val="accent2">
          <a:shade val="80000"/>
        </a:schemeClr>
      </a:tcTxStyle>
      <a:tcStyle>
        <a:tcBdr/>
      </a:tcStyle>
    </a:firstCol>
    <a:lastRow>
      <a:tcTxStyle b="on">
        <a:fontRef idx="minor"/>
        <a:schemeClr val="accent2">
          <a:shade val="70000"/>
        </a:schemeClr>
      </a:tcTxStyle>
      <a:tcStyle>
        <a:tcBdr>
          <a:top>
            <a:ln w="38100" cmpd="sng">
              <a:solidFill>
                <a:schemeClr val="accent2"/>
              </a:solidFill>
            </a:ln>
          </a:top>
          <a:bottom>
            <a:ln w="0" cmpd="sng">
              <a:solidFill>
                <a:schemeClr val="lt1"/>
              </a:solidFill>
            </a:ln>
          </a:bottom>
        </a:tcBdr>
        <a:fill>
          <a:solidFill>
            <a:schemeClr val="accent2">
              <a:tint val="35000"/>
            </a:schemeClr>
          </a:solidFill>
        </a:fill>
      </a:tcStyle>
    </a:lastRow>
    <a:firstRow>
      <a:tcTxStyle b="on">
        <a:fontRef idx="minor"/>
        <a:schemeClr val="lt1"/>
      </a:tcTxStyle>
      <a:tcStyle>
        <a:tcBdr>
          <a:bottom>
            <a:ln w="38100" cmpd="sng">
              <a:solidFill>
                <a:schemeClr val="accent2"/>
              </a:solidFill>
            </a:ln>
          </a:bottom>
        </a:tcBdr>
        <a:fill>
          <a:solidFill>
            <a:schemeClr val="accent2"/>
          </a:solidFill>
        </a:fill>
      </a:tcStyle>
    </a:firstRow>
  </a:tblStyle>
  <a:tblStyle styleId="{AF095B28-85C3-431A-9D4A-D9412A1D5A94}" styleName="Fresh Style - Accent 3">
    <a:wholeTbl>
      <a:tcTxStyle>
        <a:fontRef idx="minor"/>
        <a:schemeClr val="dk1">
          <a:tint val="90000"/>
        </a:schemeClr>
      </a:tcTxStyle>
      <a:tcStyle>
        <a:tcBdr>
          <a:left>
            <a:ln w="2000" cmpd="sng">
              <a:solidFill>
                <a:schemeClr val="lt1"/>
              </a:solidFill>
            </a:ln>
          </a:left>
          <a:right>
            <a:ln w="2000" cmpd="sng">
              <a:solidFill>
                <a:schemeClr val="lt1"/>
              </a:solidFill>
            </a:ln>
          </a:right>
          <a:top>
            <a:ln w="38100" cmpd="sng">
              <a:solidFill>
                <a:schemeClr val="accent3"/>
              </a:solidFill>
            </a:ln>
          </a:top>
          <a:bottom>
            <a:ln w="38100" cmpd="sng">
              <a:solidFill>
                <a:schemeClr val="accent3"/>
              </a:solidFill>
            </a:ln>
          </a:bottom>
          <a:insideH>
            <a:ln w="12700" cmpd="sng">
              <a:solidFill>
                <a:schemeClr val="dk1">
                  <a:alpha val="20000"/>
                </a:schemeClr>
              </a:solidFill>
            </a:ln>
          </a:insideH>
          <a:insideV>
            <a:ln w="0" cmpd="sng">
              <a:solidFill>
                <a:schemeClr val="lt1"/>
              </a:solidFill>
            </a:ln>
          </a:insideV>
        </a:tcBdr>
        <a:fill>
          <a:solidFill>
            <a:schemeClr val="lt1"/>
          </a:solidFill>
        </a:fill>
      </a:tcStyle>
    </a:wholeTbl>
    <a:band1H>
      <a:tcStyle>
        <a:tcBdr/>
      </a:tcStyle>
    </a:band1H>
    <a:band2H>
      <a:tcStyle>
        <a:tcBdr>
          <a:top>
            <a:ln w="0" cmpd="sng">
              <a:solidFill>
                <a:schemeClr val="lt1"/>
              </a:solidFill>
            </a:ln>
          </a:top>
          <a:bottom>
            <a:ln w="0" cmpd="sng">
              <a:solidFill>
                <a:schemeClr val="lt1"/>
              </a:solidFill>
            </a:ln>
          </a:bottom>
        </a:tcBdr>
        <a:fill>
          <a:solidFill>
            <a:schemeClr val="lt1">
              <a:shade val="90000"/>
            </a:schemeClr>
          </a:solidFill>
        </a:fill>
      </a:tcStyle>
    </a:band2H>
    <a:band1V>
      <a:tcStyle>
        <a:tcBdr/>
      </a:tcStyle>
    </a:band1V>
    <a:band2V>
      <a:tcStyle>
        <a:tcBdr/>
      </a:tcStyle>
    </a:band2V>
    <a:lastCol>
      <a:tcTxStyle b="on">
        <a:fontRef idx="minor"/>
        <a:schemeClr val="accent3">
          <a:shade val="80000"/>
        </a:schemeClr>
      </a:tcTxStyle>
      <a:tcStyle>
        <a:tcBdr/>
      </a:tcStyle>
    </a:lastCol>
    <a:firstCol>
      <a:tcTxStyle b="on">
        <a:fontRef idx="minor"/>
        <a:schemeClr val="accent3">
          <a:shade val="80000"/>
        </a:schemeClr>
      </a:tcTxStyle>
      <a:tcStyle>
        <a:tcBdr/>
      </a:tcStyle>
    </a:firstCol>
    <a:lastRow>
      <a:tcTxStyle b="on">
        <a:fontRef idx="minor"/>
        <a:schemeClr val="accent3">
          <a:shade val="70000"/>
        </a:schemeClr>
      </a:tcTxStyle>
      <a:tcStyle>
        <a:tcBdr>
          <a:top>
            <a:ln w="38100" cmpd="sng">
              <a:solidFill>
                <a:schemeClr val="accent3"/>
              </a:solidFill>
            </a:ln>
          </a:top>
          <a:bottom>
            <a:ln w="0" cmpd="sng">
              <a:solidFill>
                <a:schemeClr val="lt1"/>
              </a:solidFill>
            </a:ln>
          </a:bottom>
        </a:tcBdr>
        <a:fill>
          <a:solidFill>
            <a:schemeClr val="accent3">
              <a:tint val="35000"/>
            </a:schemeClr>
          </a:solidFill>
        </a:fill>
      </a:tcStyle>
    </a:lastRow>
    <a:firstRow>
      <a:tcTxStyle b="on">
        <a:fontRef idx="minor"/>
        <a:schemeClr val="lt1"/>
      </a:tcTxStyle>
      <a:tcStyle>
        <a:tcBdr>
          <a:bottom>
            <a:ln w="38100" cmpd="sng">
              <a:solidFill>
                <a:schemeClr val="accent3"/>
              </a:solidFill>
            </a:ln>
          </a:bottom>
        </a:tcBdr>
        <a:fill>
          <a:solidFill>
            <a:schemeClr val="accent3"/>
          </a:solidFill>
        </a:fill>
      </a:tcStyle>
    </a:firstRow>
  </a:tblStyle>
  <a:tblStyle styleId="{9C778D48-D5EB-4061-B858-6E3F25531815}" styleName="Fresh Style - Accent 4">
    <a:wholeTbl>
      <a:tcTxStyle>
        <a:fontRef idx="minor"/>
        <a:schemeClr val="dk1">
          <a:tint val="90000"/>
        </a:schemeClr>
      </a:tcTxStyle>
      <a:tcStyle>
        <a:tcBdr>
          <a:left>
            <a:ln w="2000" cmpd="sng">
              <a:solidFill>
                <a:schemeClr val="lt1"/>
              </a:solidFill>
            </a:ln>
          </a:left>
          <a:right>
            <a:ln w="2000" cmpd="sng">
              <a:solidFill>
                <a:schemeClr val="lt1"/>
              </a:solidFill>
            </a:ln>
          </a:right>
          <a:top>
            <a:ln w="38100" cmpd="sng">
              <a:solidFill>
                <a:schemeClr val="accent4"/>
              </a:solidFill>
            </a:ln>
          </a:top>
          <a:bottom>
            <a:ln w="38100" cmpd="sng">
              <a:solidFill>
                <a:schemeClr val="accent4"/>
              </a:solidFill>
            </a:ln>
          </a:bottom>
          <a:insideH>
            <a:ln w="12700" cmpd="sng">
              <a:solidFill>
                <a:schemeClr val="dk1">
                  <a:alpha val="20000"/>
                </a:schemeClr>
              </a:solidFill>
            </a:ln>
          </a:insideH>
          <a:insideV>
            <a:ln w="0" cmpd="sng">
              <a:solidFill>
                <a:schemeClr val="lt1"/>
              </a:solidFill>
            </a:ln>
          </a:insideV>
        </a:tcBdr>
        <a:fill>
          <a:solidFill>
            <a:schemeClr val="lt1"/>
          </a:solidFill>
        </a:fill>
      </a:tcStyle>
    </a:wholeTbl>
    <a:band1H>
      <a:tcStyle>
        <a:tcBdr/>
      </a:tcStyle>
    </a:band1H>
    <a:band2H>
      <a:tcStyle>
        <a:tcBdr>
          <a:top>
            <a:ln w="0" cmpd="sng">
              <a:solidFill>
                <a:schemeClr val="lt1"/>
              </a:solidFill>
            </a:ln>
          </a:top>
          <a:bottom>
            <a:ln w="0" cmpd="sng">
              <a:solidFill>
                <a:schemeClr val="lt1"/>
              </a:solidFill>
            </a:ln>
          </a:bottom>
        </a:tcBdr>
        <a:fill>
          <a:solidFill>
            <a:schemeClr val="lt1">
              <a:shade val="90000"/>
            </a:schemeClr>
          </a:solidFill>
        </a:fill>
      </a:tcStyle>
    </a:band2H>
    <a:band1V>
      <a:tcStyle>
        <a:tcBdr/>
      </a:tcStyle>
    </a:band1V>
    <a:band2V>
      <a:tcStyle>
        <a:tcBdr/>
      </a:tcStyle>
    </a:band2V>
    <a:lastCol>
      <a:tcTxStyle b="on">
        <a:fontRef idx="minor"/>
        <a:schemeClr val="accent4">
          <a:shade val="80000"/>
        </a:schemeClr>
      </a:tcTxStyle>
      <a:tcStyle>
        <a:tcBdr/>
      </a:tcStyle>
    </a:lastCol>
    <a:firstCol>
      <a:tcTxStyle b="on">
        <a:fontRef idx="minor"/>
        <a:schemeClr val="accent4">
          <a:shade val="80000"/>
        </a:schemeClr>
      </a:tcTxStyle>
      <a:tcStyle>
        <a:tcBdr/>
      </a:tcStyle>
    </a:firstCol>
    <a:lastRow>
      <a:tcTxStyle b="on">
        <a:fontRef idx="minor"/>
        <a:schemeClr val="accent4">
          <a:shade val="70000"/>
        </a:schemeClr>
      </a:tcTxStyle>
      <a:tcStyle>
        <a:tcBdr>
          <a:top>
            <a:ln w="38100" cmpd="sng">
              <a:solidFill>
                <a:schemeClr val="accent4"/>
              </a:solidFill>
            </a:ln>
          </a:top>
          <a:bottom>
            <a:ln w="0" cmpd="sng">
              <a:solidFill>
                <a:schemeClr val="lt1"/>
              </a:solidFill>
            </a:ln>
          </a:bottom>
        </a:tcBdr>
        <a:fill>
          <a:solidFill>
            <a:schemeClr val="accent4">
              <a:tint val="35000"/>
            </a:schemeClr>
          </a:solidFill>
        </a:fill>
      </a:tcStyle>
    </a:lastRow>
    <a:firstRow>
      <a:tcTxStyle b="on">
        <a:fontRef idx="minor"/>
        <a:schemeClr val="lt1"/>
      </a:tcTxStyle>
      <a:tcStyle>
        <a:tcBdr>
          <a:bottom>
            <a:ln w="38100" cmpd="sng">
              <a:solidFill>
                <a:schemeClr val="accent4"/>
              </a:solidFill>
            </a:ln>
          </a:bottom>
        </a:tcBdr>
        <a:fill>
          <a:solidFill>
            <a:schemeClr val="accent4"/>
          </a:solidFill>
        </a:fill>
      </a:tcStyle>
    </a:firstRow>
  </a:tblStyle>
  <a:tblStyle styleId="{A3870154-50FA-4873-A95B-8A7E0684D808}" styleName="Fresh Style - Accent 5">
    <a:wholeTbl>
      <a:tcTxStyle>
        <a:fontRef idx="minor"/>
        <a:schemeClr val="dk1">
          <a:tint val="90000"/>
        </a:schemeClr>
      </a:tcTxStyle>
      <a:tcStyle>
        <a:tcBdr>
          <a:left>
            <a:ln w="2000" cmpd="sng">
              <a:solidFill>
                <a:schemeClr val="lt1"/>
              </a:solidFill>
            </a:ln>
          </a:left>
          <a:right>
            <a:ln w="2000" cmpd="sng">
              <a:solidFill>
                <a:schemeClr val="lt1"/>
              </a:solidFill>
            </a:ln>
          </a:right>
          <a:top>
            <a:ln w="38100" cmpd="sng">
              <a:solidFill>
                <a:schemeClr val="accent5"/>
              </a:solidFill>
            </a:ln>
          </a:top>
          <a:bottom>
            <a:ln w="38100" cmpd="sng">
              <a:solidFill>
                <a:schemeClr val="accent5"/>
              </a:solidFill>
            </a:ln>
          </a:bottom>
          <a:insideH>
            <a:ln w="12700" cmpd="sng">
              <a:solidFill>
                <a:schemeClr val="dk1">
                  <a:alpha val="20000"/>
                </a:schemeClr>
              </a:solidFill>
            </a:ln>
          </a:insideH>
          <a:insideV>
            <a:ln w="0" cmpd="sng">
              <a:solidFill>
                <a:schemeClr val="lt1"/>
              </a:solidFill>
            </a:ln>
          </a:insideV>
        </a:tcBdr>
        <a:fill>
          <a:solidFill>
            <a:schemeClr val="lt1"/>
          </a:solidFill>
        </a:fill>
      </a:tcStyle>
    </a:wholeTbl>
    <a:band1H>
      <a:tcStyle>
        <a:tcBdr/>
      </a:tcStyle>
    </a:band1H>
    <a:band2H>
      <a:tcStyle>
        <a:tcBdr>
          <a:top>
            <a:ln w="0" cmpd="sng">
              <a:solidFill>
                <a:schemeClr val="lt1"/>
              </a:solidFill>
            </a:ln>
          </a:top>
          <a:bottom>
            <a:ln w="0" cmpd="sng">
              <a:solidFill>
                <a:schemeClr val="lt1"/>
              </a:solidFill>
            </a:ln>
          </a:bottom>
        </a:tcBdr>
        <a:fill>
          <a:solidFill>
            <a:schemeClr val="lt1">
              <a:shade val="90000"/>
            </a:schemeClr>
          </a:solidFill>
        </a:fill>
      </a:tcStyle>
    </a:band2H>
    <a:band1V>
      <a:tcStyle>
        <a:tcBdr/>
      </a:tcStyle>
    </a:band1V>
    <a:band2V>
      <a:tcStyle>
        <a:tcBdr/>
      </a:tcStyle>
    </a:band2V>
    <a:lastCol>
      <a:tcTxStyle b="on">
        <a:fontRef idx="minor"/>
        <a:schemeClr val="accent5">
          <a:shade val="80000"/>
        </a:schemeClr>
      </a:tcTxStyle>
      <a:tcStyle>
        <a:tcBdr/>
      </a:tcStyle>
    </a:lastCol>
    <a:firstCol>
      <a:tcTxStyle b="on">
        <a:fontRef idx="minor"/>
        <a:schemeClr val="accent5">
          <a:shade val="80000"/>
        </a:schemeClr>
      </a:tcTxStyle>
      <a:tcStyle>
        <a:tcBdr/>
      </a:tcStyle>
    </a:firstCol>
    <a:lastRow>
      <a:tcTxStyle b="on">
        <a:fontRef idx="minor"/>
        <a:schemeClr val="accent5">
          <a:shade val="70000"/>
        </a:schemeClr>
      </a:tcTxStyle>
      <a:tcStyle>
        <a:tcBdr>
          <a:top>
            <a:ln w="38100" cmpd="sng">
              <a:solidFill>
                <a:schemeClr val="accent5"/>
              </a:solidFill>
            </a:ln>
          </a:top>
          <a:bottom>
            <a:ln w="0" cmpd="sng">
              <a:solidFill>
                <a:schemeClr val="lt1"/>
              </a:solidFill>
            </a:ln>
          </a:bottom>
        </a:tcBdr>
        <a:fill>
          <a:solidFill>
            <a:schemeClr val="accent5">
              <a:tint val="35000"/>
            </a:schemeClr>
          </a:solidFill>
        </a:fill>
      </a:tcStyle>
    </a:lastRow>
    <a:firstRow>
      <a:tcTxStyle b="on">
        <a:fontRef idx="minor"/>
        <a:schemeClr val="lt1"/>
      </a:tcTxStyle>
      <a:tcStyle>
        <a:tcBdr>
          <a:bottom>
            <a:ln w="38100" cmpd="sng">
              <a:solidFill>
                <a:schemeClr val="accent5"/>
              </a:solidFill>
            </a:ln>
          </a:bottom>
        </a:tcBdr>
        <a:fill>
          <a:solidFill>
            <a:schemeClr val="accent5"/>
          </a:solidFill>
        </a:fill>
      </a:tcStyle>
    </a:firstRow>
  </a:tblStyle>
  <a:tblStyle styleId="{3853E620-792F-4414-8370-5E50A7553A8F}" styleName="Fresh Style - Accent 6">
    <a:wholeTbl>
      <a:tcTxStyle>
        <a:fontRef idx="minor"/>
        <a:schemeClr val="dk1">
          <a:tint val="90000"/>
        </a:schemeClr>
      </a:tcTxStyle>
      <a:tcStyle>
        <a:tcBdr>
          <a:left>
            <a:ln w="2000" cmpd="sng">
              <a:solidFill>
                <a:schemeClr val="lt1"/>
              </a:solidFill>
            </a:ln>
          </a:left>
          <a:right>
            <a:ln w="2000" cmpd="sng">
              <a:solidFill>
                <a:schemeClr val="lt1"/>
              </a:solidFill>
            </a:ln>
          </a:right>
          <a:top>
            <a:ln w="38100" cmpd="sng">
              <a:solidFill>
                <a:schemeClr val="accent6"/>
              </a:solidFill>
            </a:ln>
          </a:top>
          <a:bottom>
            <a:ln w="38100" cmpd="sng">
              <a:solidFill>
                <a:schemeClr val="accent6"/>
              </a:solidFill>
            </a:ln>
          </a:bottom>
          <a:insideH>
            <a:ln w="12700" cmpd="sng">
              <a:solidFill>
                <a:schemeClr val="dk1">
                  <a:alpha val="20000"/>
                </a:schemeClr>
              </a:solidFill>
            </a:ln>
          </a:insideH>
          <a:insideV>
            <a:ln w="0" cmpd="sng">
              <a:solidFill>
                <a:schemeClr val="lt1"/>
              </a:solidFill>
            </a:ln>
          </a:insideV>
        </a:tcBdr>
        <a:fill>
          <a:solidFill>
            <a:schemeClr val="lt1"/>
          </a:solidFill>
        </a:fill>
      </a:tcStyle>
    </a:wholeTbl>
    <a:band1H>
      <a:tcStyle>
        <a:tcBdr/>
      </a:tcStyle>
    </a:band1H>
    <a:band2H>
      <a:tcStyle>
        <a:tcBdr>
          <a:top>
            <a:ln w="0" cmpd="sng">
              <a:solidFill>
                <a:schemeClr val="lt1"/>
              </a:solidFill>
            </a:ln>
          </a:top>
          <a:bottom>
            <a:ln w="0" cmpd="sng">
              <a:solidFill>
                <a:schemeClr val="lt1"/>
              </a:solidFill>
            </a:ln>
          </a:bottom>
        </a:tcBdr>
        <a:fill>
          <a:solidFill>
            <a:schemeClr val="lt1">
              <a:shade val="90000"/>
            </a:schemeClr>
          </a:solidFill>
        </a:fill>
      </a:tcStyle>
    </a:band2H>
    <a:band1V>
      <a:tcStyle>
        <a:tcBdr/>
      </a:tcStyle>
    </a:band1V>
    <a:band2V>
      <a:tcStyle>
        <a:tcBdr/>
      </a:tcStyle>
    </a:band2V>
    <a:lastCol>
      <a:tcTxStyle b="on">
        <a:fontRef idx="minor"/>
        <a:schemeClr val="accent6">
          <a:shade val="80000"/>
        </a:schemeClr>
      </a:tcTxStyle>
      <a:tcStyle>
        <a:tcBdr/>
      </a:tcStyle>
    </a:lastCol>
    <a:firstCol>
      <a:tcTxStyle b="on">
        <a:fontRef idx="minor"/>
        <a:schemeClr val="accent6">
          <a:shade val="80000"/>
        </a:schemeClr>
      </a:tcTxStyle>
      <a:tcStyle>
        <a:tcBdr/>
      </a:tcStyle>
    </a:firstCol>
    <a:lastRow>
      <a:tcTxStyle b="on">
        <a:fontRef idx="minor"/>
        <a:schemeClr val="accent6">
          <a:shade val="70000"/>
        </a:schemeClr>
      </a:tcTxStyle>
      <a:tcStyle>
        <a:tcBdr>
          <a:top>
            <a:ln w="38100" cmpd="sng">
              <a:solidFill>
                <a:schemeClr val="accent6"/>
              </a:solidFill>
            </a:ln>
          </a:top>
          <a:bottom>
            <a:ln w="0" cmpd="sng">
              <a:solidFill>
                <a:schemeClr val="lt1"/>
              </a:solidFill>
            </a:ln>
          </a:bottom>
        </a:tcBdr>
        <a:fill>
          <a:solidFill>
            <a:schemeClr val="accent6">
              <a:tint val="35000"/>
            </a:schemeClr>
          </a:solidFill>
        </a:fill>
      </a:tcStyle>
    </a:lastRow>
    <a:firstRow>
      <a:tcTxStyle b="on">
        <a:fontRef idx="minor"/>
        <a:schemeClr val="lt1"/>
      </a:tcTxStyle>
      <a:tcStyle>
        <a:tcBdr>
          <a:bottom>
            <a:ln w="38100" cmpd="sng">
              <a:solidFill>
                <a:schemeClr val="accent6"/>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01" autoAdjust="0"/>
    <p:restoredTop sz="76978" autoAdjust="0"/>
  </p:normalViewPr>
  <p:slideViewPr>
    <p:cSldViewPr snapToGrid="0">
      <p:cViewPr>
        <p:scale>
          <a:sx n="114" d="100"/>
          <a:sy n="114" d="100"/>
        </p:scale>
        <p:origin x="824" y="152"/>
      </p:cViewPr>
      <p:guideLst>
        <p:guide pos="3840"/>
        <p:guide orient="horz" pos="2160"/>
      </p:guideLst>
    </p:cSldViewPr>
  </p:slideViewPr>
  <p:outlineViewPr>
    <p:cViewPr>
      <p:scale>
        <a:sx n="33" d="100"/>
        <a:sy n="33" d="100"/>
      </p:scale>
      <p:origin x="0" y="-43656"/>
    </p:cViewPr>
  </p:outlineViewPr>
  <p:notesTextViewPr>
    <p:cViewPr>
      <p:scale>
        <a:sx n="160" d="100"/>
        <a:sy n="160" d="100"/>
      </p:scale>
      <p:origin x="0" y="0"/>
    </p:cViewPr>
  </p:notesTextViewPr>
  <p:sorterViewPr>
    <p:cViewPr varScale="1">
      <p:scale>
        <a:sx n="146" d="100"/>
        <a:sy n="146" d="100"/>
      </p:scale>
      <p:origin x="0" y="0"/>
    </p:cViewPr>
  </p:sorterViewPr>
  <p:notesViewPr>
    <p:cSldViewPr snapToGrid="0">
      <p:cViewPr>
        <p:scale>
          <a:sx n="180" d="100"/>
          <a:sy n="180" d="100"/>
        </p:scale>
        <p:origin x="520" y="14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51030B-1D51-2A07-E680-EE1910905F3C}"/>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FBA08C2A-B2AA-3FC9-DDEC-F92637EA0D46}"/>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9B17599-72FC-402C-AA4C-A5619B215867}" type="datetimeFigureOut">
              <a:rPr lang="en-US" smtClean="0">
                <a:latin typeface="Arial" panose="020B0604020202020204" pitchFamily="34" charset="0"/>
              </a:rPr>
              <a:t>7/10/26</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7E581BCD-F0DF-EA01-68A6-AD463707A6C1}"/>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AF421DB7-CEFB-99F3-151C-B39A21137FC6}"/>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696BA1FF-F088-4C0D-A542-B3A947BCF9D6}"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822960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96863" y="332190"/>
            <a:ext cx="6721475" cy="3781425"/>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296863" y="4288281"/>
            <a:ext cx="6721475" cy="5059917"/>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186821" y="9196488"/>
            <a:ext cx="941559" cy="303420"/>
          </a:xfrm>
          <a:prstGeom prst="rect">
            <a:avLst/>
          </a:prstGeom>
        </p:spPr>
        <p:txBody>
          <a:bodyPr vert="horz" lIns="96661" tIns="48331" rIns="96661" bIns="48331" rtlCol="0" anchor="b"/>
          <a:lstStyle>
            <a:lvl1pPr algn="ctr">
              <a:defRPr sz="1000"/>
            </a:lvl1pPr>
          </a:lstStyle>
          <a:p>
            <a:fld id="{3E35E697-39D1-7641-AEE2-3F6A60E264FC}" type="slidenum">
              <a:rPr lang="en-US" smtClean="0"/>
              <a:pPr/>
              <a:t>‹#›</a:t>
            </a:fld>
            <a:endParaRPr lang="en-US" dirty="0"/>
          </a:p>
        </p:txBody>
      </p:sp>
    </p:spTree>
    <p:extLst>
      <p:ext uri="{BB962C8B-B14F-4D97-AF65-F5344CB8AC3E}">
        <p14:creationId xmlns:p14="http://schemas.microsoft.com/office/powerpoint/2010/main" val="1254629478"/>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80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117475" indent="52388" algn="l" defTabSz="914400" rtl="0" eaLnBrk="1" latinLnBrk="0" hangingPunct="1">
      <a:spcAft>
        <a:spcPts val="800"/>
      </a:spcAft>
      <a:defRPr sz="1200" kern="1200">
        <a:solidFill>
          <a:schemeClr val="tx1"/>
        </a:solidFill>
        <a:latin typeface="Times New Roman" panose="02020603050405020304" pitchFamily="18" charset="0"/>
        <a:ea typeface="+mn-ea"/>
        <a:cs typeface="Times New Roman" panose="02020603050405020304" pitchFamily="18" charset="0"/>
      </a:defRPr>
    </a:lvl2pPr>
    <a:lvl3pPr marL="169863" indent="169863" algn="l" defTabSz="914400" rtl="0" eaLnBrk="1" latinLnBrk="0" hangingPunct="1">
      <a:spcAft>
        <a:spcPts val="800"/>
      </a:spcAft>
      <a:defRPr sz="1200" kern="1200">
        <a:solidFill>
          <a:schemeClr val="tx1"/>
        </a:solidFill>
        <a:latin typeface="Times New Roman" panose="02020603050405020304" pitchFamily="18" charset="0"/>
        <a:ea typeface="+mn-ea"/>
        <a:cs typeface="Times New Roman" panose="02020603050405020304" pitchFamily="18" charset="0"/>
      </a:defRPr>
    </a:lvl3pPr>
    <a:lvl4pPr marL="509588" indent="0" algn="l" defTabSz="914400" rtl="0" eaLnBrk="1" latinLnBrk="0" hangingPunct="1">
      <a:spcAft>
        <a:spcPts val="800"/>
      </a:spcAft>
      <a:defRPr sz="1200" kern="1200">
        <a:solidFill>
          <a:schemeClr val="tx1"/>
        </a:solidFill>
        <a:latin typeface="Times New Roman" panose="02020603050405020304" pitchFamily="18" charset="0"/>
        <a:ea typeface="+mn-ea"/>
        <a:cs typeface="Times New Roman" panose="02020603050405020304" pitchFamily="18" charset="0"/>
      </a:defRPr>
    </a:lvl4pPr>
    <a:lvl5pPr marL="1828800" indent="-1136650" algn="l" defTabSz="914400" rtl="0" eaLnBrk="1" latinLnBrk="0" hangingPunct="1">
      <a:spcAft>
        <a:spcPts val="800"/>
      </a:spcAft>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196787-FE5C-41BB-87A3-5D345095873A}" type="slidenum">
              <a:rPr lang="en-US" smtClean="0"/>
              <a:t>2</a:t>
            </a:fld>
            <a:endParaRPr lang="en-US"/>
          </a:p>
        </p:txBody>
      </p:sp>
    </p:spTree>
    <p:extLst>
      <p:ext uri="{BB962C8B-B14F-4D97-AF65-F5344CB8AC3E}">
        <p14:creationId xmlns:p14="http://schemas.microsoft.com/office/powerpoint/2010/main" val="3482746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5E697-39D1-7641-AEE2-3F6A60E264FC}" type="slidenum">
              <a:rPr lang="en-US" smtClean="0"/>
              <a:pPr/>
              <a:t>14</a:t>
            </a:fld>
            <a:endParaRPr lang="en-US" dirty="0"/>
          </a:p>
        </p:txBody>
      </p:sp>
    </p:spTree>
    <p:extLst>
      <p:ext uri="{BB962C8B-B14F-4D97-AF65-F5344CB8AC3E}">
        <p14:creationId xmlns:p14="http://schemas.microsoft.com/office/powerpoint/2010/main" val="3232162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5E697-39D1-7641-AEE2-3F6A60E264FC}" type="slidenum">
              <a:rPr lang="en-US" smtClean="0"/>
              <a:pPr/>
              <a:t>15</a:t>
            </a:fld>
            <a:endParaRPr lang="en-US" dirty="0"/>
          </a:p>
        </p:txBody>
      </p:sp>
    </p:spTree>
    <p:extLst>
      <p:ext uri="{BB962C8B-B14F-4D97-AF65-F5344CB8AC3E}">
        <p14:creationId xmlns:p14="http://schemas.microsoft.com/office/powerpoint/2010/main" val="420171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5E697-39D1-7641-AEE2-3F6A60E264FC}" type="slidenum">
              <a:rPr lang="en-US" smtClean="0"/>
              <a:pPr/>
              <a:t>17</a:t>
            </a:fld>
            <a:endParaRPr lang="en-US" dirty="0"/>
          </a:p>
        </p:txBody>
      </p:sp>
    </p:spTree>
    <p:extLst>
      <p:ext uri="{BB962C8B-B14F-4D97-AF65-F5344CB8AC3E}">
        <p14:creationId xmlns:p14="http://schemas.microsoft.com/office/powerpoint/2010/main" val="1507344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txBody>
          <a:bodyPr/>
          <a:lstStyle/>
          <a:p>
            <a:endParaRPr lang="en-US"/>
          </a:p>
        </p:txBody>
      </p:sp>
      <p:sp>
        <p:nvSpPr>
          <p:cNvPr id="3" name="Notes Placeholder 2"/>
          <p:cNvSpPr>
            <a:spLocks noGrp="1"/>
          </p:cNvSpPr>
          <p:nvPr>
            <p:ph type="body" idx="1"/>
          </p:nvPr>
        </p:nvSpPr>
        <p:spPr/>
        <p:txBody>
          <a:bodyPr/>
          <a:lstStyle/>
          <a:p>
            <a:r>
              <a:rPr lang="en-US" dirty="0"/>
              <a:t>This step4() function in </a:t>
            </a:r>
            <a:r>
              <a:rPr lang="en-US" dirty="0" err="1"/>
              <a:t>Droppy</a:t>
            </a:r>
            <a:r>
              <a:rPr lang="en-US" dirty="0"/>
              <a:t> uses </a:t>
            </a:r>
            <a:r>
              <a:rPr lang="en-US" dirty="0" err="1"/>
              <a:t>ob</a:t>
            </a:r>
            <a:endParaRPr lang="en-US" dirty="0"/>
          </a:p>
        </p:txBody>
      </p:sp>
      <p:sp>
        <p:nvSpPr>
          <p:cNvPr id="4" name="Slide Number Placeholder 3"/>
          <p:cNvSpPr>
            <a:spLocks noGrp="1"/>
          </p:cNvSpPr>
          <p:nvPr>
            <p:ph type="sldNum" sz="quarter" idx="5"/>
          </p:nvPr>
        </p:nvSpPr>
        <p:spPr/>
        <p:txBody>
          <a:bodyPr/>
          <a:lstStyle/>
          <a:p>
            <a:fld id="{3E35E697-39D1-7641-AEE2-3F6A60E264FC}" type="slidenum">
              <a:rPr lang="en-US" smtClean="0"/>
              <a:pPr/>
              <a:t>18</a:t>
            </a:fld>
            <a:endParaRPr lang="en-US" dirty="0"/>
          </a:p>
        </p:txBody>
      </p:sp>
    </p:spTree>
    <p:extLst>
      <p:ext uri="{BB962C8B-B14F-4D97-AF65-F5344CB8AC3E}">
        <p14:creationId xmlns:p14="http://schemas.microsoft.com/office/powerpoint/2010/main" val="3688920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txBody>
          <a:bodyPr/>
          <a:lstStyle/>
          <a:p>
            <a:endParaRPr lang="en-US"/>
          </a:p>
        </p:txBody>
      </p:sp>
      <p:sp>
        <p:nvSpPr>
          <p:cNvPr id="3" name="Notes Placeholder 2"/>
          <p:cNvSpPr>
            <a:spLocks noGrp="1"/>
          </p:cNvSpPr>
          <p:nvPr>
            <p:ph type="body" idx="1"/>
          </p:nvPr>
        </p:nvSpPr>
        <p:spPr/>
        <p:txBody>
          <a:bodyPr/>
          <a:lstStyle/>
          <a:p>
            <a:r>
              <a:rPr lang="en-US" dirty="0"/>
              <a:t>Frontier model investments in tokens, support from GTIG and other teams to help OSS authors of key elements is great. We have a long way to go before we sufficiently secure all the weird things (like </a:t>
            </a:r>
            <a:r>
              <a:rPr lang="en-US" dirty="0" err="1"/>
              <a:t>Droppy</a:t>
            </a:r>
            <a:r>
              <a:rPr lang="en-US" dirty="0"/>
              <a:t>).</a:t>
            </a:r>
          </a:p>
        </p:txBody>
      </p:sp>
      <p:sp>
        <p:nvSpPr>
          <p:cNvPr id="4" name="Slide Number Placeholder 3"/>
          <p:cNvSpPr>
            <a:spLocks noGrp="1"/>
          </p:cNvSpPr>
          <p:nvPr>
            <p:ph type="sldNum" sz="quarter" idx="5"/>
          </p:nvPr>
        </p:nvSpPr>
        <p:spPr/>
        <p:txBody>
          <a:bodyPr/>
          <a:lstStyle/>
          <a:p>
            <a:fld id="{3E35E697-39D1-7641-AEE2-3F6A60E264FC}" type="slidenum">
              <a:rPr lang="en-US" smtClean="0"/>
              <a:pPr/>
              <a:t>19</a:t>
            </a:fld>
            <a:endParaRPr lang="en-US" dirty="0"/>
          </a:p>
        </p:txBody>
      </p:sp>
    </p:spTree>
    <p:extLst>
      <p:ext uri="{BB962C8B-B14F-4D97-AF65-F5344CB8AC3E}">
        <p14:creationId xmlns:p14="http://schemas.microsoft.com/office/powerpoint/2010/main" val="271514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sp>
      <p:sp>
        <p:nvSpPr>
          <p:cNvPr id="3" name="Notes Placeholder 2"/>
          <p:cNvSpPr>
            <a:spLocks noGrp="1"/>
          </p:cNvSpPr>
          <p:nvPr>
            <p:ph type="body" idx="1"/>
          </p:nvPr>
        </p:nvSpPr>
        <p:spPr/>
        <p:txBody>
          <a:bodyPr/>
          <a:lstStyle/>
          <a:p>
            <a:r>
              <a:rPr lang="en-US" dirty="0"/>
              <a:t>In the </a:t>
            </a:r>
            <a:r>
              <a:rPr lang="en-US" dirty="0" err="1"/>
              <a:t>Droppy</a:t>
            </a:r>
            <a:r>
              <a:rPr lang="en-US" dirty="0"/>
              <a:t> example, the source tree is small enough where we didn't have to worry (much) about the context window. A single monolithic skill prompt gave Claude enough insight to complete the analysis. However, this is not always ideal, such as for larger source code projects, or when a powerful frontier model is not an option for reading sensitive data (including company source code).</a:t>
            </a:r>
          </a:p>
          <a:p>
            <a:r>
              <a:rPr lang="en-US" dirty="0"/>
              <a:t>In these cases, orchestration is a better option, leveraging a less-capable local model to handle small, limited-scope analysis tasks, while the frontier model (Claude, GPT, etc.) handles orchestration. This </a:t>
            </a:r>
            <a:r>
              <a:rPr lang="en-US" i="1" dirty="0"/>
              <a:t>task deconstruction and orchestration</a:t>
            </a:r>
            <a:r>
              <a:rPr lang="en-US" i="0" u="none" dirty="0"/>
              <a:t> approach can exceed the capabilities of frontier models, while reducing cost and keeping information local to the analyst system (provided the analyst can run a sufficiently powerful local model, </a:t>
            </a:r>
            <a:endParaRPr lang="en-US" dirty="0"/>
          </a:p>
        </p:txBody>
      </p:sp>
      <p:sp>
        <p:nvSpPr>
          <p:cNvPr id="4" name="Slide Number Placeholder 3"/>
          <p:cNvSpPr>
            <a:spLocks noGrp="1"/>
          </p:cNvSpPr>
          <p:nvPr>
            <p:ph type="sldNum" sz="quarter" idx="5"/>
          </p:nvPr>
        </p:nvSpPr>
        <p:spPr/>
        <p:txBody>
          <a:bodyPr/>
          <a:lstStyle/>
          <a:p>
            <a:fld id="{3E35E697-39D1-7641-AEE2-3F6A60E264FC}" type="slidenum">
              <a:rPr lang="en-US" smtClean="0"/>
              <a:pPr/>
              <a:t>20</a:t>
            </a:fld>
            <a:endParaRPr lang="en-US" dirty="0"/>
          </a:p>
        </p:txBody>
      </p:sp>
    </p:spTree>
    <p:extLst>
      <p:ext uri="{BB962C8B-B14F-4D97-AF65-F5344CB8AC3E}">
        <p14:creationId xmlns:p14="http://schemas.microsoft.com/office/powerpoint/2010/main" val="1073013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200" b="0" i="0" dirty="0">
                <a:solidFill>
                  <a:srgbClr val="FFFFFF"/>
                </a:solidFill>
                <a:effectLst/>
                <a:latin typeface="Arial" panose="020B0604020202020204" pitchFamily="34" charset="0"/>
              </a:rPr>
              <a:t>“If we don’t continue to invest in entry-level hires, what happens in three-five years?,” IBM’s chief human resources officer, Nickle </a:t>
            </a:r>
            <a:r>
              <a:rPr lang="en-US" sz="1200" b="0" i="0" dirty="0" err="1">
                <a:solidFill>
                  <a:srgbClr val="FFFFFF"/>
                </a:solidFill>
                <a:effectLst/>
                <a:latin typeface="Arial" panose="020B0604020202020204" pitchFamily="34" charset="0"/>
              </a:rPr>
              <a:t>LaMoreaux</a:t>
            </a:r>
            <a:r>
              <a:rPr lang="en-US" sz="1200" b="0" i="0" dirty="0">
                <a:solidFill>
                  <a:srgbClr val="FFFFFF"/>
                </a:solidFill>
                <a:effectLst/>
                <a:latin typeface="Arial" panose="020B0604020202020204" pitchFamily="34" charset="0"/>
              </a:rPr>
              <a:t>, said at a Charter AI Summit in New York. “There’s no pipeline; the well simply dries up,” </a:t>
            </a:r>
            <a:r>
              <a:rPr lang="en-US" sz="1200" b="0" i="0" dirty="0" err="1">
                <a:solidFill>
                  <a:srgbClr val="FFFFFF"/>
                </a:solidFill>
                <a:effectLst/>
                <a:latin typeface="Arial" panose="020B0604020202020204" pitchFamily="34" charset="0"/>
              </a:rPr>
              <a:t>LaMoreaux</a:t>
            </a:r>
            <a:r>
              <a:rPr lang="en-US" sz="1200" b="0" i="0" dirty="0">
                <a:solidFill>
                  <a:srgbClr val="FFFFFF"/>
                </a:solidFill>
                <a:effectLst/>
                <a:latin typeface="Arial" panose="020B0604020202020204" pitchFamily="34" charset="0"/>
              </a:rPr>
              <a:t> added.</a:t>
            </a:r>
            <a:endParaRPr lang="en-US" sz="1200" dirty="0">
              <a:solidFill>
                <a:srgbClr val="FFFFFF"/>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E35E697-39D1-7641-AEE2-3F6A60E264FC}" type="slidenum">
              <a:rPr lang="en-US" smtClean="0"/>
              <a:pPr/>
              <a:t>22</a:t>
            </a:fld>
            <a:endParaRPr lang="en-US" dirty="0"/>
          </a:p>
        </p:txBody>
      </p:sp>
    </p:spTree>
    <p:extLst>
      <p:ext uri="{BB962C8B-B14F-4D97-AF65-F5344CB8AC3E}">
        <p14:creationId xmlns:p14="http://schemas.microsoft.com/office/powerpoint/2010/main" val="4148049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5E697-39D1-7641-AEE2-3F6A60E264FC}" type="slidenum">
              <a:rPr lang="en-US" smtClean="0"/>
              <a:pPr/>
              <a:t>23</a:t>
            </a:fld>
            <a:endParaRPr lang="en-US" dirty="0"/>
          </a:p>
        </p:txBody>
      </p:sp>
    </p:spTree>
    <p:extLst>
      <p:ext uri="{BB962C8B-B14F-4D97-AF65-F5344CB8AC3E}">
        <p14:creationId xmlns:p14="http://schemas.microsoft.com/office/powerpoint/2010/main" val="157978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txBody>
          <a:bodyPr/>
          <a:lstStyle/>
          <a:p>
            <a:endParaRPr lang="en-US"/>
          </a:p>
        </p:txBody>
      </p:sp>
      <p:sp>
        <p:nvSpPr>
          <p:cNvPr id="3" name="Notes Placeholder 2"/>
          <p:cNvSpPr>
            <a:spLocks noGrp="1"/>
          </p:cNvSpPr>
          <p:nvPr>
            <p:ph type="body" idx="1"/>
          </p:nvPr>
        </p:nvSpPr>
        <p:spPr/>
        <p:txBody>
          <a:bodyPr/>
          <a:lstStyle/>
          <a:p>
            <a:r>
              <a:rPr lang="en-US" dirty="0"/>
              <a:t>Somewhere along the way, I realized that I wasn't having fun anymore. I used to have fun on every test, but I forgot to make that a priority, and the work just became a grind.</a:t>
            </a:r>
          </a:p>
          <a:p>
            <a:r>
              <a:rPr lang="en-US" dirty="0"/>
              <a:t>I want to change that, and I came up with the idea of doing a series of presentations titled Hackventures with Josh. Each presentation would take on a different topic of something we do in penetration tests but make it fun. To remind me why I love this work, and to use it as motivation to keep doing this work and finding new problems and using this opportunity as a way to make the world a slightly better place.</a:t>
            </a:r>
          </a:p>
        </p:txBody>
      </p:sp>
      <p:sp>
        <p:nvSpPr>
          <p:cNvPr id="4" name="Slide Number Placeholder 3"/>
          <p:cNvSpPr>
            <a:spLocks noGrp="1"/>
          </p:cNvSpPr>
          <p:nvPr>
            <p:ph type="sldNum" sz="quarter" idx="5"/>
          </p:nvPr>
        </p:nvSpPr>
        <p:spPr/>
        <p:txBody>
          <a:bodyPr/>
          <a:lstStyle/>
          <a:p>
            <a:fld id="{8F196787-FE5C-41BB-87A3-5D345095873A}" type="slidenum">
              <a:rPr lang="en-US" smtClean="0"/>
              <a:t>3</a:t>
            </a:fld>
            <a:endParaRPr lang="en-US"/>
          </a:p>
        </p:txBody>
      </p:sp>
    </p:spTree>
    <p:extLst>
      <p:ext uri="{BB962C8B-B14F-4D97-AF65-F5344CB8AC3E}">
        <p14:creationId xmlns:p14="http://schemas.microsoft.com/office/powerpoint/2010/main" val="424979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5E697-39D1-7641-AEE2-3F6A60E264FC}" type="slidenum">
              <a:rPr lang="en-US" smtClean="0"/>
              <a:pPr/>
              <a:t>4</a:t>
            </a:fld>
            <a:endParaRPr lang="en-US" dirty="0"/>
          </a:p>
        </p:txBody>
      </p:sp>
    </p:spTree>
    <p:extLst>
      <p:ext uri="{BB962C8B-B14F-4D97-AF65-F5344CB8AC3E}">
        <p14:creationId xmlns:p14="http://schemas.microsoft.com/office/powerpoint/2010/main" val="61435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5E697-39D1-7641-AEE2-3F6A60E264FC}" type="slidenum">
              <a:rPr lang="en-US" smtClean="0"/>
              <a:pPr/>
              <a:t>6</a:t>
            </a:fld>
            <a:endParaRPr lang="en-US" dirty="0"/>
          </a:p>
        </p:txBody>
      </p:sp>
    </p:spTree>
    <p:extLst>
      <p:ext uri="{BB962C8B-B14F-4D97-AF65-F5344CB8AC3E}">
        <p14:creationId xmlns:p14="http://schemas.microsoft.com/office/powerpoint/2010/main" val="1179496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5E697-39D1-7641-AEE2-3F6A60E264FC}" type="slidenum">
              <a:rPr lang="en-US" smtClean="0"/>
              <a:pPr/>
              <a:t>8</a:t>
            </a:fld>
            <a:endParaRPr lang="en-US" dirty="0"/>
          </a:p>
        </p:txBody>
      </p:sp>
    </p:spTree>
    <p:extLst>
      <p:ext uri="{BB962C8B-B14F-4D97-AF65-F5344CB8AC3E}">
        <p14:creationId xmlns:p14="http://schemas.microsoft.com/office/powerpoint/2010/main" val="60852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E35E697-39D1-7641-AEE2-3F6A60E264FC}" type="slidenum">
              <a:rPr lang="en-US" smtClean="0"/>
              <a:pPr/>
              <a:t>10</a:t>
            </a:fld>
            <a:endParaRPr lang="en-US" dirty="0"/>
          </a:p>
        </p:txBody>
      </p:sp>
    </p:spTree>
    <p:extLst>
      <p:ext uri="{BB962C8B-B14F-4D97-AF65-F5344CB8AC3E}">
        <p14:creationId xmlns:p14="http://schemas.microsoft.com/office/powerpoint/2010/main" val="1841178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5E697-39D1-7641-AEE2-3F6A60E264FC}" type="slidenum">
              <a:rPr lang="en-US" smtClean="0"/>
              <a:pPr/>
              <a:t>11</a:t>
            </a:fld>
            <a:endParaRPr lang="en-US" dirty="0"/>
          </a:p>
        </p:txBody>
      </p:sp>
    </p:spTree>
    <p:extLst>
      <p:ext uri="{BB962C8B-B14F-4D97-AF65-F5344CB8AC3E}">
        <p14:creationId xmlns:p14="http://schemas.microsoft.com/office/powerpoint/2010/main" val="48485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5E697-39D1-7641-AEE2-3F6A60E264FC}" type="slidenum">
              <a:rPr lang="en-US" smtClean="0"/>
              <a:pPr/>
              <a:t>12</a:t>
            </a:fld>
            <a:endParaRPr lang="en-US" dirty="0"/>
          </a:p>
        </p:txBody>
      </p:sp>
    </p:spTree>
    <p:extLst>
      <p:ext uri="{BB962C8B-B14F-4D97-AF65-F5344CB8AC3E}">
        <p14:creationId xmlns:p14="http://schemas.microsoft.com/office/powerpoint/2010/main" val="3069058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331788"/>
            <a:ext cx="6721475" cy="3781425"/>
          </a:xfrm>
        </p:spPr>
        <p:txBody>
          <a:bodyPr/>
          <a:lstStyle/>
          <a:p>
            <a:endParaRPr lang="en-US"/>
          </a:p>
        </p:txBody>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E35E697-39D1-7641-AEE2-3F6A60E264FC}" type="slidenum">
              <a:rPr lang="en-US" smtClean="0"/>
              <a:pPr/>
              <a:t>13</a:t>
            </a:fld>
            <a:endParaRPr lang="en-US" dirty="0"/>
          </a:p>
        </p:txBody>
      </p:sp>
    </p:spTree>
    <p:extLst>
      <p:ext uri="{BB962C8B-B14F-4D97-AF65-F5344CB8AC3E}">
        <p14:creationId xmlns:p14="http://schemas.microsoft.com/office/powerpoint/2010/main" val="354668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gradFill>
          <a:gsLst>
            <a:gs pos="15000">
              <a:srgbClr val="001C29"/>
            </a:gs>
            <a:gs pos="85000">
              <a:schemeClr val="accent1">
                <a:lumMod val="50000"/>
              </a:schemeClr>
            </a:gs>
          </a:gsLst>
          <a:lin ang="20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179BB29-8C87-6D41-82E9-E70E858D3C1D}"/>
              </a:ext>
            </a:extLst>
          </p:cNvPr>
          <p:cNvSpPr/>
          <p:nvPr userDrawn="1"/>
        </p:nvSpPr>
        <p:spPr>
          <a:xfrm>
            <a:off x="-2" y="0"/>
            <a:ext cx="12191998" cy="299803"/>
          </a:xfrm>
          <a:prstGeom prst="rect">
            <a:avLst/>
          </a:prstGeom>
          <a:solidFill>
            <a:srgbClr val="F5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Text Placeholder 3">
            <a:extLst>
              <a:ext uri="{FF2B5EF4-FFF2-40B4-BE49-F238E27FC236}">
                <a16:creationId xmlns:a16="http://schemas.microsoft.com/office/drawing/2014/main" id="{4189A381-0446-BB4C-A4E6-F4F04D8646BA}"/>
              </a:ext>
            </a:extLst>
          </p:cNvPr>
          <p:cNvSpPr>
            <a:spLocks noGrp="1" noRot="1" noMove="1" noResize="1" noEditPoints="1" noAdjustHandles="1" noChangeArrowheads="1" noChangeShapeType="1"/>
          </p:cNvSpPr>
          <p:nvPr>
            <p:ph type="body" sz="quarter" idx="11" hasCustomPrompt="1"/>
          </p:nvPr>
        </p:nvSpPr>
        <p:spPr>
          <a:xfrm>
            <a:off x="560101" y="6271949"/>
            <a:ext cx="9729788" cy="276999"/>
          </a:xfrm>
          <a:prstGeom prst="rect">
            <a:avLst/>
          </a:prstGeom>
        </p:spPr>
        <p:txBody>
          <a:bodyPr lIns="54000" anchor="ctr">
            <a:spAutoFit/>
          </a:bodyPr>
          <a:lstStyle>
            <a:lvl1pPr marL="0" indent="0" algn="l">
              <a:buNone/>
              <a:defRPr sz="1200" b="0" cap="all" spc="150" baseline="0">
                <a:solidFill>
                  <a:schemeClr val="tx1">
                    <a:alpha val="80000"/>
                  </a:schemeClr>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dirty="0"/>
              <a:t>Enter copyright holder name  |  all rights reserved</a:t>
            </a:r>
          </a:p>
        </p:txBody>
      </p:sp>
      <p:sp>
        <p:nvSpPr>
          <p:cNvPr id="7" name="Rectangle 6">
            <a:extLst>
              <a:ext uri="{FF2B5EF4-FFF2-40B4-BE49-F238E27FC236}">
                <a16:creationId xmlns:a16="http://schemas.microsoft.com/office/drawing/2014/main" id="{AAD72331-F130-7A71-E8A1-7C479B63445B}"/>
              </a:ext>
            </a:extLst>
          </p:cNvPr>
          <p:cNvSpPr/>
          <p:nvPr userDrawn="1"/>
        </p:nvSpPr>
        <p:spPr>
          <a:xfrm>
            <a:off x="1" y="0"/>
            <a:ext cx="12191998" cy="299803"/>
          </a:xfrm>
          <a:prstGeom prst="rect">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4B8075FB-D63B-0484-E0D6-4B9E9E508804}"/>
              </a:ext>
            </a:extLst>
          </p:cNvPr>
          <p:cNvSpPr>
            <a:spLocks noGrp="1" noRot="1" noMove="1" noResize="1" noEditPoints="1" noAdjustHandles="1" noChangeArrowheads="1" noChangeShapeType="1"/>
          </p:cNvSpPr>
          <p:nvPr>
            <p:ph type="body" sz="quarter" idx="14" hasCustomPrompt="1"/>
          </p:nvPr>
        </p:nvSpPr>
        <p:spPr>
          <a:xfrm>
            <a:off x="11348477" y="6548948"/>
            <a:ext cx="804540" cy="246221"/>
          </a:xfrm>
          <a:prstGeom prst="rect">
            <a:avLst/>
          </a:prstGeom>
        </p:spPr>
        <p:txBody>
          <a:bodyPr wrap="square" lIns="54000" anchor="ctr">
            <a:spAutoFit/>
          </a:bodyPr>
          <a:lstStyle>
            <a:lvl1pPr marL="0" indent="0" algn="r">
              <a:buNone/>
              <a:defRPr sz="1000" b="0" cap="all" spc="150" baseline="0">
                <a:solidFill>
                  <a:schemeClr val="tx1">
                    <a:alpha val="80000"/>
                  </a:schemeClr>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dirty="0" err="1"/>
              <a:t>Versio</a:t>
            </a:r>
            <a:endParaRPr lang="en-US" dirty="0"/>
          </a:p>
        </p:txBody>
      </p:sp>
      <p:cxnSp>
        <p:nvCxnSpPr>
          <p:cNvPr id="17" name="Straight Connector 16">
            <a:extLst>
              <a:ext uri="{FF2B5EF4-FFF2-40B4-BE49-F238E27FC236}">
                <a16:creationId xmlns:a16="http://schemas.microsoft.com/office/drawing/2014/main" id="{E49EF5F3-DD50-4896-058C-958FB4F45229}"/>
              </a:ext>
            </a:extLst>
          </p:cNvPr>
          <p:cNvCxnSpPr/>
          <p:nvPr userDrawn="1"/>
        </p:nvCxnSpPr>
        <p:spPr>
          <a:xfrm>
            <a:off x="560101" y="4747391"/>
            <a:ext cx="11592916"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8F9B6446-8AEE-BDBF-51A0-DAC055B9F6AF}"/>
              </a:ext>
            </a:extLst>
          </p:cNvPr>
          <p:cNvSpPr>
            <a:spLocks noGrp="1" noRot="1" noMove="1" noResize="1" noEditPoints="1" noAdjustHandles="1" noChangeArrowheads="1" noChangeShapeType="1"/>
          </p:cNvSpPr>
          <p:nvPr>
            <p:ph type="body" sz="quarter" idx="15" hasCustomPrompt="1"/>
          </p:nvPr>
        </p:nvSpPr>
        <p:spPr>
          <a:xfrm>
            <a:off x="560101" y="1636713"/>
            <a:ext cx="11369629" cy="2955925"/>
          </a:xfrm>
          <a:prstGeom prst="rect">
            <a:avLst/>
          </a:prstGeom>
        </p:spPr>
        <p:txBody>
          <a:bodyPr anchor="b">
            <a:noAutofit/>
          </a:bodyPr>
          <a:lstStyle>
            <a:lvl1pPr marL="0" indent="0" algn="l">
              <a:buFontTx/>
              <a:buNone/>
              <a:defRPr sz="5400" b="1">
                <a:latin typeface="Verdana" panose="020B0604030504040204" pitchFamily="34" charset="0"/>
                <a:ea typeface="Verdana" panose="020B0604030504040204" pitchFamily="34" charset="0"/>
              </a:defRPr>
            </a:lvl1pPr>
            <a:lvl2pPr marL="342900" indent="0">
              <a:buFontTx/>
              <a:buNone/>
              <a:defRPr sz="5200">
                <a:latin typeface="Verdana" panose="020B0604030504040204" pitchFamily="34" charset="0"/>
                <a:ea typeface="Verdana" panose="020B0604030504040204" pitchFamily="34" charset="0"/>
              </a:defRPr>
            </a:lvl2pPr>
            <a:lvl3pPr marL="571500" indent="0">
              <a:buFontTx/>
              <a:buNone/>
              <a:defRPr sz="5200">
                <a:latin typeface="Verdana" panose="020B0604030504040204" pitchFamily="34" charset="0"/>
                <a:ea typeface="Verdana" panose="020B0604030504040204" pitchFamily="34" charset="0"/>
              </a:defRPr>
            </a:lvl3pPr>
            <a:lvl4pPr marL="800100" indent="0">
              <a:buFontTx/>
              <a:buNone/>
              <a:defRPr sz="5200">
                <a:latin typeface="Verdana" panose="020B0604030504040204" pitchFamily="34" charset="0"/>
                <a:ea typeface="Verdana" panose="020B0604030504040204" pitchFamily="34" charset="0"/>
              </a:defRPr>
            </a:lvl4pPr>
            <a:lvl5pPr marL="490050" indent="0">
              <a:buFontTx/>
              <a:buNone/>
              <a:defRPr sz="5200">
                <a:latin typeface="Verdana" panose="020B0604030504040204" pitchFamily="34" charset="0"/>
                <a:ea typeface="Verdana" panose="020B0604030504040204" pitchFamily="34" charset="0"/>
              </a:defRPr>
            </a:lvl5pPr>
          </a:lstStyle>
          <a:p>
            <a:pPr lvl="0"/>
            <a:r>
              <a:rPr lang="en-US" dirty="0"/>
              <a:t>Click to enter section title</a:t>
            </a:r>
          </a:p>
        </p:txBody>
      </p:sp>
      <p:sp>
        <p:nvSpPr>
          <p:cNvPr id="18" name="Text Placeholder 17">
            <a:extLst>
              <a:ext uri="{FF2B5EF4-FFF2-40B4-BE49-F238E27FC236}">
                <a16:creationId xmlns:a16="http://schemas.microsoft.com/office/drawing/2014/main" id="{BF9CA734-87F3-E52D-9E3C-D5F3499B9FF7}"/>
              </a:ext>
            </a:extLst>
          </p:cNvPr>
          <p:cNvSpPr>
            <a:spLocks noGrp="1" noRot="1" noMove="1" noResize="1" noEditPoints="1" noAdjustHandles="1" noChangeArrowheads="1" noChangeShapeType="1"/>
          </p:cNvSpPr>
          <p:nvPr>
            <p:ph type="body" sz="quarter" idx="16" hasCustomPrompt="1"/>
          </p:nvPr>
        </p:nvSpPr>
        <p:spPr>
          <a:xfrm>
            <a:off x="560388" y="5015705"/>
            <a:ext cx="11369342" cy="411163"/>
          </a:xfrm>
          <a:prstGeom prst="rect">
            <a:avLst/>
          </a:prstGeom>
        </p:spPr>
        <p:txBody>
          <a:bodyPr>
            <a:noAutofit/>
          </a:bodyPr>
          <a:lstStyle>
            <a:lvl1pPr marL="0" indent="0">
              <a:buFontTx/>
              <a:buNone/>
              <a:defRPr sz="1600" b="0">
                <a:latin typeface="Verdana" panose="020B0604030504040204" pitchFamily="34" charset="0"/>
                <a:ea typeface="Verdana" panose="020B0604030504040204" pitchFamily="34" charset="0"/>
              </a:defRPr>
            </a:lvl1pPr>
            <a:lvl2pPr marL="342900" indent="0">
              <a:buFontTx/>
              <a:buNone/>
              <a:defRPr sz="1600">
                <a:latin typeface="Verdana" panose="020B0604030504040204" pitchFamily="34" charset="0"/>
                <a:ea typeface="Verdana" panose="020B0604030504040204" pitchFamily="34" charset="0"/>
              </a:defRPr>
            </a:lvl2pPr>
            <a:lvl3pPr marL="571500" indent="0">
              <a:buFontTx/>
              <a:buNone/>
              <a:defRPr sz="1600">
                <a:latin typeface="Verdana" panose="020B0604030504040204" pitchFamily="34" charset="0"/>
                <a:ea typeface="Verdana" panose="020B0604030504040204" pitchFamily="34" charset="0"/>
              </a:defRPr>
            </a:lvl3pPr>
            <a:lvl4pPr marL="800100" indent="0">
              <a:buFontTx/>
              <a:buNone/>
              <a:defRPr sz="1600">
                <a:latin typeface="Verdana" panose="020B0604030504040204" pitchFamily="34" charset="0"/>
                <a:ea typeface="Verdana" panose="020B0604030504040204" pitchFamily="34" charset="0"/>
              </a:defRPr>
            </a:lvl4pPr>
            <a:lvl5pPr marL="490050" indent="0">
              <a:buFontTx/>
              <a:buNone/>
              <a:defRPr sz="1600">
                <a:latin typeface="Verdana" panose="020B0604030504040204" pitchFamily="34" charset="0"/>
                <a:ea typeface="Verdana" panose="020B0604030504040204" pitchFamily="34" charset="0"/>
              </a:defRPr>
            </a:lvl5pPr>
          </a:lstStyle>
          <a:p>
            <a:pPr lvl="0"/>
            <a:r>
              <a:rPr lang="en-US" dirty="0"/>
              <a:t>Click to enter course name</a:t>
            </a:r>
          </a:p>
        </p:txBody>
      </p:sp>
      <p:sp>
        <p:nvSpPr>
          <p:cNvPr id="20" name="Text Placeholder 19">
            <a:extLst>
              <a:ext uri="{FF2B5EF4-FFF2-40B4-BE49-F238E27FC236}">
                <a16:creationId xmlns:a16="http://schemas.microsoft.com/office/drawing/2014/main" id="{8A0047B4-A61D-B4AC-FB6F-980DF706E368}"/>
              </a:ext>
            </a:extLst>
          </p:cNvPr>
          <p:cNvSpPr>
            <a:spLocks noGrp="1" noRot="1" noMove="1" noResize="1" noEditPoints="1" noAdjustHandles="1" noChangeArrowheads="1" noChangeShapeType="1"/>
          </p:cNvSpPr>
          <p:nvPr>
            <p:ph type="body" sz="quarter" idx="17" hasCustomPrompt="1"/>
          </p:nvPr>
        </p:nvSpPr>
        <p:spPr>
          <a:xfrm>
            <a:off x="10130400" y="357772"/>
            <a:ext cx="1902111" cy="420687"/>
          </a:xfrm>
          <a:prstGeom prst="rect">
            <a:avLst/>
          </a:prstGeom>
        </p:spPr>
        <p:txBody>
          <a:bodyPr>
            <a:normAutofit/>
          </a:bodyPr>
          <a:lstStyle>
            <a:lvl1pPr marL="0" indent="0" algn="r">
              <a:buFontTx/>
              <a:buNone/>
              <a:defRPr sz="1800" b="1">
                <a:latin typeface="Verdana" panose="020B0604030504040204" pitchFamily="34" charset="0"/>
                <a:ea typeface="Verdana" panose="020B0604030504040204" pitchFamily="34" charset="0"/>
              </a:defRPr>
            </a:lvl1pPr>
            <a:lvl2pPr marL="342900" indent="0">
              <a:buFontTx/>
              <a:buNone/>
              <a:defRPr>
                <a:latin typeface="Verdana" panose="020B0604030504040204" pitchFamily="34" charset="0"/>
                <a:ea typeface="Verdana" panose="020B0604030504040204" pitchFamily="34" charset="0"/>
              </a:defRPr>
            </a:lvl2pPr>
            <a:lvl3pPr marL="571500" indent="0">
              <a:buFontTx/>
              <a:buNone/>
              <a:defRPr>
                <a:latin typeface="Verdana" panose="020B0604030504040204" pitchFamily="34" charset="0"/>
                <a:ea typeface="Verdana" panose="020B0604030504040204" pitchFamily="34" charset="0"/>
              </a:defRPr>
            </a:lvl3pPr>
            <a:lvl4pPr marL="800100" indent="0">
              <a:buFontTx/>
              <a:buNone/>
              <a:defRPr>
                <a:latin typeface="Verdana" panose="020B0604030504040204" pitchFamily="34" charset="0"/>
                <a:ea typeface="Verdana" panose="020B0604030504040204" pitchFamily="34" charset="0"/>
              </a:defRPr>
            </a:lvl4pPr>
            <a:lvl5pPr marL="490050" indent="0">
              <a:buFontTx/>
              <a:buNone/>
              <a:defRPr>
                <a:latin typeface="Verdana" panose="020B0604030504040204" pitchFamily="34" charset="0"/>
                <a:ea typeface="Verdana" panose="020B0604030504040204" pitchFamily="34" charset="0"/>
              </a:defRPr>
            </a:lvl5pPr>
          </a:lstStyle>
          <a:p>
            <a:pPr lvl="0"/>
            <a:r>
              <a:rPr lang="en-US" dirty="0"/>
              <a:t>Course #.day</a:t>
            </a:r>
          </a:p>
        </p:txBody>
      </p:sp>
    </p:spTree>
    <p:extLst>
      <p:ext uri="{BB962C8B-B14F-4D97-AF65-F5344CB8AC3E}">
        <p14:creationId xmlns:p14="http://schemas.microsoft.com/office/powerpoint/2010/main" val="41956974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44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A8E002-EDB6-8F42-82A8-B32266A1A987}"/>
              </a:ext>
            </a:extLst>
          </p:cNvPr>
          <p:cNvSpPr>
            <a:spLocks noGrp="1"/>
          </p:cNvSpPr>
          <p:nvPr>
            <p:ph type="title"/>
          </p:nvPr>
        </p:nvSpPr>
        <p:spPr/>
        <p:txBody>
          <a:bodyPr/>
          <a:lstStyle/>
          <a:p>
            <a:r>
              <a:rPr lang="en-US"/>
              <a:t>Click to edit Master title style</a:t>
            </a:r>
          </a:p>
        </p:txBody>
      </p:sp>
      <p:sp>
        <p:nvSpPr>
          <p:cNvPr id="4" name="Content Placeholder 14">
            <a:extLst>
              <a:ext uri="{FF2B5EF4-FFF2-40B4-BE49-F238E27FC236}">
                <a16:creationId xmlns:a16="http://schemas.microsoft.com/office/drawing/2014/main" id="{43B2A574-B855-6F51-59B6-CD7646B0AD89}"/>
              </a:ext>
            </a:extLst>
          </p:cNvPr>
          <p:cNvSpPr>
            <a:spLocks noGrp="1"/>
          </p:cNvSpPr>
          <p:nvPr>
            <p:ph sz="quarter" idx="18"/>
          </p:nvPr>
        </p:nvSpPr>
        <p:spPr>
          <a:xfrm>
            <a:off x="428625" y="1233488"/>
            <a:ext cx="5572125" cy="5472111"/>
          </a:xfrm>
          <a:prstGeom prst="rect">
            <a:avLst/>
          </a:prstGeom>
        </p:spPr>
        <p:txBody>
          <a:bodyPr>
            <a:normAutofit/>
          </a:bodyPr>
          <a:lstStyle>
            <a:lvl1pPr marL="285750" marR="0" indent="-285750" algn="l" defTabSz="914400" rtl="0" eaLnBrk="1" fontAlgn="base" latinLnBrk="0" hangingPunct="1">
              <a:lnSpc>
                <a:spcPct val="100000"/>
              </a:lnSpc>
              <a:spcBef>
                <a:spcPct val="20000"/>
              </a:spcBef>
              <a:spcAft>
                <a:spcPct val="0"/>
              </a:spcAft>
              <a:buClrTx/>
              <a:buSzTx/>
              <a:tabLst/>
              <a:defRPr lang="en-US" sz="2400" b="0" i="0" kern="1200" dirty="0">
                <a:solidFill>
                  <a:schemeClr val="tx1"/>
                </a:solidFill>
                <a:latin typeface="+mn-lt"/>
                <a:ea typeface="Verdana" panose="020B0604030504040204" pitchFamily="34" charset="0"/>
                <a:cs typeface="+mn-cs"/>
              </a:defRPr>
            </a:lvl1pPr>
            <a:lvl2pPr marL="5715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200" b="0" i="0" kern="1200" dirty="0">
                <a:solidFill>
                  <a:schemeClr val="tx1"/>
                </a:solidFill>
                <a:latin typeface="+mn-lt"/>
                <a:ea typeface="Verdana" panose="020B0604030504040204" pitchFamily="34" charset="0"/>
                <a:cs typeface="+mn-cs"/>
              </a:defRPr>
            </a:lvl2pPr>
            <a:lvl3pPr marL="9144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000" b="0" i="0" kern="1200" dirty="0">
                <a:solidFill>
                  <a:schemeClr val="tx1"/>
                </a:solidFill>
                <a:latin typeface="+mn-lt"/>
                <a:ea typeface="Verdana" panose="020B0604030504040204" pitchFamily="34" charset="0"/>
                <a:cs typeface="+mn-cs"/>
              </a:defRPr>
            </a:lvl3pPr>
            <a:lvl4pPr marL="12573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1800" b="0" i="0" kern="1200" dirty="0">
                <a:solidFill>
                  <a:schemeClr val="tx1"/>
                </a:solidFill>
                <a:latin typeface="+mn-lt"/>
                <a:ea typeface="Verdana" panose="020B0604030504040204" pitchFamily="34" charset="0"/>
                <a:cs typeface="+mn-cs"/>
              </a:defRPr>
            </a:lvl4pPr>
            <a:lvl5pPr>
              <a:defRPr/>
            </a:lvl5pPr>
            <a:lvl9pPr marL="1428750" indent="-573088">
              <a:buFont typeface="Arial" panose="020B0604020202020204"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14">
            <a:extLst>
              <a:ext uri="{FF2B5EF4-FFF2-40B4-BE49-F238E27FC236}">
                <a16:creationId xmlns:a16="http://schemas.microsoft.com/office/drawing/2014/main" id="{853CE527-71A5-F6B9-C27C-AD5A9FF24828}"/>
              </a:ext>
            </a:extLst>
          </p:cNvPr>
          <p:cNvSpPr>
            <a:spLocks noGrp="1"/>
          </p:cNvSpPr>
          <p:nvPr>
            <p:ph sz="quarter" idx="19"/>
          </p:nvPr>
        </p:nvSpPr>
        <p:spPr>
          <a:xfrm>
            <a:off x="6191249" y="1233488"/>
            <a:ext cx="5572125" cy="5472111"/>
          </a:xfrm>
          <a:prstGeom prst="rect">
            <a:avLst/>
          </a:prstGeom>
        </p:spPr>
        <p:txBody>
          <a:bodyPr>
            <a:normAutofit/>
          </a:bodyPr>
          <a:lstStyle>
            <a:lvl1pPr marL="285750" marR="0" indent="-285750" algn="l" defTabSz="914400" rtl="0" eaLnBrk="1" fontAlgn="base" latinLnBrk="0" hangingPunct="1">
              <a:lnSpc>
                <a:spcPct val="100000"/>
              </a:lnSpc>
              <a:spcBef>
                <a:spcPct val="20000"/>
              </a:spcBef>
              <a:spcAft>
                <a:spcPct val="0"/>
              </a:spcAft>
              <a:buClrTx/>
              <a:buSzTx/>
              <a:tabLst/>
              <a:defRPr lang="en-US" sz="2400" b="0" i="0" kern="1200" dirty="0">
                <a:solidFill>
                  <a:schemeClr val="tx1"/>
                </a:solidFill>
                <a:latin typeface="+mn-lt"/>
                <a:ea typeface="Verdana" panose="020B0604030504040204" pitchFamily="34" charset="0"/>
                <a:cs typeface="+mn-cs"/>
              </a:defRPr>
            </a:lvl1pPr>
            <a:lvl2pPr marL="5715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200" b="0" i="0" kern="1200" dirty="0">
                <a:solidFill>
                  <a:schemeClr val="tx1"/>
                </a:solidFill>
                <a:latin typeface="+mn-lt"/>
                <a:ea typeface="Verdana" panose="020B0604030504040204" pitchFamily="34" charset="0"/>
                <a:cs typeface="+mn-cs"/>
              </a:defRPr>
            </a:lvl2pPr>
            <a:lvl3pPr marL="9144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000" b="0" i="0" kern="1200" dirty="0">
                <a:solidFill>
                  <a:schemeClr val="tx1"/>
                </a:solidFill>
                <a:latin typeface="+mn-lt"/>
                <a:ea typeface="Verdana" panose="020B0604030504040204" pitchFamily="34" charset="0"/>
                <a:cs typeface="+mn-cs"/>
              </a:defRPr>
            </a:lvl3pPr>
            <a:lvl4pPr marL="12573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1800" b="0" i="0" kern="1200" dirty="0">
                <a:solidFill>
                  <a:schemeClr val="tx1"/>
                </a:solidFill>
                <a:latin typeface="+mn-lt"/>
                <a:ea typeface="Verdana" panose="020B0604030504040204" pitchFamily="34" charset="0"/>
                <a:cs typeface="+mn-cs"/>
              </a:defRPr>
            </a:lvl4pPr>
            <a:lvl5pPr>
              <a:defRPr/>
            </a:lvl5pPr>
            <a:lvl9pPr marL="1428750" indent="-573088">
              <a:buFont typeface="Arial" panose="020B0604020202020204"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1873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A8E002-EDB6-8F42-82A8-B32266A1A987}"/>
              </a:ext>
            </a:extLst>
          </p:cNvPr>
          <p:cNvSpPr>
            <a:spLocks noGrp="1"/>
          </p:cNvSpPr>
          <p:nvPr>
            <p:ph type="title"/>
          </p:nvPr>
        </p:nvSpPr>
        <p:spPr/>
        <p:txBody>
          <a:bodyPr/>
          <a:lstStyle/>
          <a:p>
            <a:r>
              <a:rPr lang="en-US"/>
              <a:t>Click to edit Master title style</a:t>
            </a:r>
          </a:p>
        </p:txBody>
      </p:sp>
      <p:sp>
        <p:nvSpPr>
          <p:cNvPr id="2" name="Content Placeholder 14">
            <a:extLst>
              <a:ext uri="{FF2B5EF4-FFF2-40B4-BE49-F238E27FC236}">
                <a16:creationId xmlns:a16="http://schemas.microsoft.com/office/drawing/2014/main" id="{15AAB178-DE9C-8305-25C5-213BF0637562}"/>
              </a:ext>
            </a:extLst>
          </p:cNvPr>
          <p:cNvSpPr>
            <a:spLocks noGrp="1"/>
          </p:cNvSpPr>
          <p:nvPr>
            <p:ph sz="quarter" idx="20"/>
          </p:nvPr>
        </p:nvSpPr>
        <p:spPr>
          <a:xfrm>
            <a:off x="428625" y="1233489"/>
            <a:ext cx="11334750" cy="2443162"/>
          </a:xfrm>
          <a:prstGeom prst="rect">
            <a:avLst/>
          </a:prstGeom>
        </p:spPr>
        <p:txBody>
          <a:bodyPr>
            <a:normAutofit/>
          </a:bodyPr>
          <a:lstStyle>
            <a:lvl1pPr marL="285750" marR="0" indent="-285750" algn="l" defTabSz="914400" rtl="0" eaLnBrk="1" fontAlgn="base" latinLnBrk="0" hangingPunct="1">
              <a:lnSpc>
                <a:spcPct val="100000"/>
              </a:lnSpc>
              <a:spcBef>
                <a:spcPct val="20000"/>
              </a:spcBef>
              <a:spcAft>
                <a:spcPct val="0"/>
              </a:spcAft>
              <a:buClrTx/>
              <a:buSzTx/>
              <a:tabLst/>
              <a:defRPr lang="en-US" sz="2400" b="0" i="0" kern="1200" dirty="0">
                <a:solidFill>
                  <a:schemeClr val="tx1"/>
                </a:solidFill>
                <a:latin typeface="+mn-lt"/>
                <a:ea typeface="Verdana" panose="020B0604030504040204" pitchFamily="34" charset="0"/>
                <a:cs typeface="+mn-cs"/>
              </a:defRPr>
            </a:lvl1pPr>
            <a:lvl2pPr marL="5715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200" b="0" i="0" kern="1200" dirty="0">
                <a:solidFill>
                  <a:schemeClr val="tx1"/>
                </a:solidFill>
                <a:latin typeface="+mn-lt"/>
                <a:ea typeface="Verdana" panose="020B0604030504040204" pitchFamily="34" charset="0"/>
                <a:cs typeface="+mn-cs"/>
              </a:defRPr>
            </a:lvl2pPr>
            <a:lvl3pPr marL="9144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000" b="0" i="0" kern="1200" dirty="0">
                <a:solidFill>
                  <a:schemeClr val="tx1"/>
                </a:solidFill>
                <a:latin typeface="+mn-lt"/>
                <a:ea typeface="Verdana" panose="020B0604030504040204" pitchFamily="34" charset="0"/>
                <a:cs typeface="+mn-cs"/>
              </a:defRPr>
            </a:lvl3pPr>
            <a:lvl4pPr marL="12573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1800" b="0" i="0" kern="1200" dirty="0">
                <a:solidFill>
                  <a:schemeClr val="tx1"/>
                </a:solidFill>
                <a:latin typeface="+mn-lt"/>
                <a:ea typeface="Verdana" panose="020B0604030504040204" pitchFamily="34" charset="0"/>
                <a:cs typeface="+mn-cs"/>
              </a:defRPr>
            </a:lvl4pPr>
            <a:lvl5pPr>
              <a:defRPr/>
            </a:lvl5pPr>
            <a:lvl9pPr marL="1428750" indent="-573088">
              <a:buFont typeface="Arial" panose="020B0604020202020204"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14">
            <a:extLst>
              <a:ext uri="{FF2B5EF4-FFF2-40B4-BE49-F238E27FC236}">
                <a16:creationId xmlns:a16="http://schemas.microsoft.com/office/drawing/2014/main" id="{DC4E7898-5ED7-D16B-9F6D-A5B91D81884E}"/>
              </a:ext>
            </a:extLst>
          </p:cNvPr>
          <p:cNvSpPr>
            <a:spLocks noGrp="1"/>
          </p:cNvSpPr>
          <p:nvPr>
            <p:ph sz="quarter" idx="21"/>
          </p:nvPr>
        </p:nvSpPr>
        <p:spPr>
          <a:xfrm>
            <a:off x="428625" y="3858305"/>
            <a:ext cx="11334750" cy="2847294"/>
          </a:xfrm>
          <a:prstGeom prst="rect">
            <a:avLst/>
          </a:prstGeom>
        </p:spPr>
        <p:txBody>
          <a:bodyPr>
            <a:normAutofit/>
          </a:bodyPr>
          <a:lstStyle>
            <a:lvl1pPr marL="285750" marR="0" indent="-285750" algn="l" defTabSz="914400" rtl="0" eaLnBrk="1" fontAlgn="base" latinLnBrk="0" hangingPunct="1">
              <a:lnSpc>
                <a:spcPct val="100000"/>
              </a:lnSpc>
              <a:spcBef>
                <a:spcPct val="20000"/>
              </a:spcBef>
              <a:spcAft>
                <a:spcPct val="0"/>
              </a:spcAft>
              <a:buClrTx/>
              <a:buSzTx/>
              <a:tabLst/>
              <a:defRPr lang="en-US" sz="2400" b="0" i="0" kern="1200" dirty="0">
                <a:solidFill>
                  <a:schemeClr val="tx1"/>
                </a:solidFill>
                <a:latin typeface="+mn-lt"/>
                <a:ea typeface="Verdana" panose="020B0604030504040204" pitchFamily="34" charset="0"/>
                <a:cs typeface="+mn-cs"/>
              </a:defRPr>
            </a:lvl1pPr>
            <a:lvl2pPr marL="5715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200" b="0" i="0" kern="1200" dirty="0">
                <a:solidFill>
                  <a:schemeClr val="tx1"/>
                </a:solidFill>
                <a:latin typeface="+mn-lt"/>
                <a:ea typeface="Verdana" panose="020B0604030504040204" pitchFamily="34" charset="0"/>
                <a:cs typeface="+mn-cs"/>
              </a:defRPr>
            </a:lvl2pPr>
            <a:lvl3pPr marL="9144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000" b="0" i="0" kern="1200" dirty="0">
                <a:solidFill>
                  <a:schemeClr val="tx1"/>
                </a:solidFill>
                <a:latin typeface="+mn-lt"/>
                <a:ea typeface="Verdana" panose="020B0604030504040204" pitchFamily="34" charset="0"/>
                <a:cs typeface="+mn-cs"/>
              </a:defRPr>
            </a:lvl3pPr>
            <a:lvl4pPr marL="12573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1800" b="0" i="0" kern="1200" dirty="0">
                <a:solidFill>
                  <a:schemeClr val="tx1"/>
                </a:solidFill>
                <a:latin typeface="+mn-lt"/>
                <a:ea typeface="Verdana" panose="020B0604030504040204" pitchFamily="34" charset="0"/>
                <a:cs typeface="+mn-cs"/>
              </a:defRPr>
            </a:lvl4pPr>
            <a:lvl5pPr>
              <a:defRPr/>
            </a:lvl5pPr>
            <a:lvl9pPr marL="1428750" indent="-573088">
              <a:buFont typeface="Arial" panose="020B0604020202020204"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35634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CA9F-BCCC-CC41-84DE-C2EF82AB1C1C}"/>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6131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except for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026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and Resources">
    <p:bg>
      <p:bgPr>
        <a:gradFill>
          <a:gsLst>
            <a:gs pos="15000">
              <a:srgbClr val="001C29"/>
            </a:gs>
            <a:gs pos="85000">
              <a:schemeClr val="accent1">
                <a:lumMod val="50000"/>
              </a:schemeClr>
            </a:gs>
          </a:gsLst>
          <a:lin ang="20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EF3558-F72B-4042-9DD3-27D48E83B89B}"/>
              </a:ext>
            </a:extLst>
          </p:cNvPr>
          <p:cNvSpPr/>
          <p:nvPr userDrawn="1"/>
        </p:nvSpPr>
        <p:spPr>
          <a:xfrm>
            <a:off x="1" y="0"/>
            <a:ext cx="12191998" cy="299803"/>
          </a:xfrm>
          <a:prstGeom prst="rect">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TextBox 3">
            <a:extLst>
              <a:ext uri="{FF2B5EF4-FFF2-40B4-BE49-F238E27FC236}">
                <a16:creationId xmlns:a16="http://schemas.microsoft.com/office/drawing/2014/main" id="{E3FAC4AC-C72B-1C3D-9625-C5BF17198D2E}"/>
              </a:ext>
            </a:extLst>
          </p:cNvPr>
          <p:cNvSpPr txBox="1"/>
          <p:nvPr userDrawn="1"/>
        </p:nvSpPr>
        <p:spPr>
          <a:xfrm>
            <a:off x="333374" y="2578541"/>
            <a:ext cx="11176285" cy="923330"/>
          </a:xfrm>
          <a:prstGeom prst="rect">
            <a:avLst/>
          </a:prstGeom>
          <a:noFill/>
        </p:spPr>
        <p:txBody>
          <a:bodyPr wrap="square" rtlCol="0">
            <a:spAutoFit/>
          </a:bodyPr>
          <a:lstStyle/>
          <a:p>
            <a:r>
              <a:rPr lang="en-US" sz="5400" b="1" dirty="0">
                <a:latin typeface="Verdana" panose="020B0604030504040204" pitchFamily="34" charset="0"/>
                <a:ea typeface="Verdana" panose="020B0604030504040204" pitchFamily="34" charset="0"/>
              </a:rPr>
              <a:t>Contacts and Resources</a:t>
            </a:r>
          </a:p>
        </p:txBody>
      </p:sp>
      <p:sp>
        <p:nvSpPr>
          <p:cNvPr id="5" name="TextBox 4">
            <a:extLst>
              <a:ext uri="{FF2B5EF4-FFF2-40B4-BE49-F238E27FC236}">
                <a16:creationId xmlns:a16="http://schemas.microsoft.com/office/drawing/2014/main" id="{8D55DB56-0BF8-F755-C6BE-D0C7598D4119}"/>
              </a:ext>
            </a:extLst>
          </p:cNvPr>
          <p:cNvSpPr txBox="1"/>
          <p:nvPr userDrawn="1"/>
        </p:nvSpPr>
        <p:spPr>
          <a:xfrm>
            <a:off x="8658225" y="439008"/>
            <a:ext cx="3310968" cy="1708160"/>
          </a:xfrm>
          <a:prstGeom prst="rect">
            <a:avLst/>
          </a:prstGeom>
          <a:noFill/>
        </p:spPr>
        <p:txBody>
          <a:bodyPr wrap="square" rtlCol="0">
            <a:spAutoFit/>
          </a:bodyPr>
          <a:lstStyle/>
          <a:p>
            <a:r>
              <a:rPr lang="en-US" sz="1500" dirty="0">
                <a:latin typeface="+mn-lt"/>
                <a:ea typeface="Verdana" panose="020B0604030504040204" pitchFamily="34" charset="0"/>
              </a:rPr>
              <a:t>General inquiries: info@sans.org</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500" dirty="0">
                <a:latin typeface="+mn-lt"/>
                <a:ea typeface="Verdana" panose="020B0604030504040204" pitchFamily="34" charset="0"/>
              </a:rPr>
              <a:t>Registration: registration@sans.org</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500" dirty="0">
                <a:latin typeface="+mn-lt"/>
                <a:ea typeface="Verdana" panose="020B0604030504040204" pitchFamily="34" charset="0"/>
              </a:rPr>
              <a:t>Tuition: tuition@sans.org</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500" dirty="0">
                <a:latin typeface="+mn-lt"/>
                <a:ea typeface="Verdana" panose="020B0604030504040204" pitchFamily="34" charset="0"/>
              </a:rPr>
              <a:t>Press: press@sans.org</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500" dirty="0">
                <a:latin typeface="+mn-lt"/>
                <a:ea typeface="Verdana" panose="020B0604030504040204" pitchFamily="34" charset="0"/>
              </a:rPr>
              <a:t>301-654-SANS (7267)</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500" dirty="0"/>
          </a:p>
          <a:p>
            <a:endParaRPr lang="en-US" sz="1500" dirty="0"/>
          </a:p>
        </p:txBody>
      </p:sp>
      <p:sp>
        <p:nvSpPr>
          <p:cNvPr id="6" name="Text Placeholder 3">
            <a:extLst>
              <a:ext uri="{FF2B5EF4-FFF2-40B4-BE49-F238E27FC236}">
                <a16:creationId xmlns:a16="http://schemas.microsoft.com/office/drawing/2014/main" id="{CEE52BDE-E7CB-45D7-D28D-002B96724FC4}"/>
              </a:ext>
            </a:extLst>
          </p:cNvPr>
          <p:cNvSpPr>
            <a:spLocks noGrp="1"/>
          </p:cNvSpPr>
          <p:nvPr>
            <p:ph type="body" sz="quarter" idx="100"/>
          </p:nvPr>
        </p:nvSpPr>
        <p:spPr>
          <a:xfrm>
            <a:off x="333374" y="5197021"/>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13" name="Text Placeholder 3">
            <a:extLst>
              <a:ext uri="{FF2B5EF4-FFF2-40B4-BE49-F238E27FC236}">
                <a16:creationId xmlns:a16="http://schemas.microsoft.com/office/drawing/2014/main" id="{6A081448-FB84-A17D-8487-EC9BA42B8E66}"/>
              </a:ext>
            </a:extLst>
          </p:cNvPr>
          <p:cNvSpPr>
            <a:spLocks noGrp="1"/>
          </p:cNvSpPr>
          <p:nvPr>
            <p:ph type="body" sz="quarter" idx="101"/>
          </p:nvPr>
        </p:nvSpPr>
        <p:spPr>
          <a:xfrm>
            <a:off x="333374" y="5546869"/>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14" name="Text Placeholder 3">
            <a:extLst>
              <a:ext uri="{FF2B5EF4-FFF2-40B4-BE49-F238E27FC236}">
                <a16:creationId xmlns:a16="http://schemas.microsoft.com/office/drawing/2014/main" id="{CD3476B1-58F7-1B3E-3CC5-83AAF707A091}"/>
              </a:ext>
            </a:extLst>
          </p:cNvPr>
          <p:cNvSpPr>
            <a:spLocks noGrp="1"/>
          </p:cNvSpPr>
          <p:nvPr>
            <p:ph type="body" sz="quarter" idx="102"/>
          </p:nvPr>
        </p:nvSpPr>
        <p:spPr>
          <a:xfrm>
            <a:off x="333374" y="5895723"/>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15" name="Text Placeholder 3">
            <a:extLst>
              <a:ext uri="{FF2B5EF4-FFF2-40B4-BE49-F238E27FC236}">
                <a16:creationId xmlns:a16="http://schemas.microsoft.com/office/drawing/2014/main" id="{0E1C5041-234A-A543-C9D9-15AB43C3D44F}"/>
              </a:ext>
            </a:extLst>
          </p:cNvPr>
          <p:cNvSpPr>
            <a:spLocks noGrp="1"/>
          </p:cNvSpPr>
          <p:nvPr>
            <p:ph type="body" sz="quarter" idx="103"/>
          </p:nvPr>
        </p:nvSpPr>
        <p:spPr>
          <a:xfrm>
            <a:off x="333374" y="6237496"/>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16" name="Text Placeholder 3">
            <a:extLst>
              <a:ext uri="{FF2B5EF4-FFF2-40B4-BE49-F238E27FC236}">
                <a16:creationId xmlns:a16="http://schemas.microsoft.com/office/drawing/2014/main" id="{C1791648-2F59-B815-B425-3CDE57567A11}"/>
              </a:ext>
            </a:extLst>
          </p:cNvPr>
          <p:cNvSpPr>
            <a:spLocks noGrp="1"/>
          </p:cNvSpPr>
          <p:nvPr>
            <p:ph type="body" sz="quarter" idx="104" hasCustomPrompt="1"/>
          </p:nvPr>
        </p:nvSpPr>
        <p:spPr>
          <a:xfrm>
            <a:off x="3267075" y="4521204"/>
            <a:ext cx="2819402" cy="323165"/>
          </a:xfrm>
          <a:prstGeom prst="rect">
            <a:avLst/>
          </a:prstGeom>
        </p:spPr>
        <p:txBody>
          <a:bodyPr wrap="square" lIns="54000" anchor="ctr">
            <a:spAutoFit/>
          </a:bodyPr>
          <a:lstStyle>
            <a:lvl1pPr marL="0" indent="0" algn="l">
              <a:buNone/>
              <a:defRPr sz="1500" b="1"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dirty="0"/>
              <a:t>AUTHOR</a:t>
            </a:r>
          </a:p>
        </p:txBody>
      </p:sp>
      <p:sp>
        <p:nvSpPr>
          <p:cNvPr id="17" name="Text Placeholder 3">
            <a:extLst>
              <a:ext uri="{FF2B5EF4-FFF2-40B4-BE49-F238E27FC236}">
                <a16:creationId xmlns:a16="http://schemas.microsoft.com/office/drawing/2014/main" id="{E5DC3011-CB45-A6F5-7349-9DBFA471393F}"/>
              </a:ext>
            </a:extLst>
          </p:cNvPr>
          <p:cNvSpPr>
            <a:spLocks noGrp="1"/>
          </p:cNvSpPr>
          <p:nvPr>
            <p:ph type="body" sz="quarter" idx="105"/>
          </p:nvPr>
        </p:nvSpPr>
        <p:spPr>
          <a:xfrm>
            <a:off x="3267075" y="4853673"/>
            <a:ext cx="2819402"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18" name="Text Placeholder 3">
            <a:extLst>
              <a:ext uri="{FF2B5EF4-FFF2-40B4-BE49-F238E27FC236}">
                <a16:creationId xmlns:a16="http://schemas.microsoft.com/office/drawing/2014/main" id="{37B7B33D-0359-8E32-726E-ACC94C2B20E8}"/>
              </a:ext>
            </a:extLst>
          </p:cNvPr>
          <p:cNvSpPr>
            <a:spLocks noGrp="1"/>
          </p:cNvSpPr>
          <p:nvPr>
            <p:ph type="body" sz="quarter" idx="106"/>
          </p:nvPr>
        </p:nvSpPr>
        <p:spPr>
          <a:xfrm>
            <a:off x="3267074" y="5206325"/>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dirty="0"/>
              <a:t>Click to edit Master text styles</a:t>
            </a:r>
          </a:p>
        </p:txBody>
      </p:sp>
      <p:sp>
        <p:nvSpPr>
          <p:cNvPr id="19" name="Text Placeholder 3">
            <a:extLst>
              <a:ext uri="{FF2B5EF4-FFF2-40B4-BE49-F238E27FC236}">
                <a16:creationId xmlns:a16="http://schemas.microsoft.com/office/drawing/2014/main" id="{6E5AB6ED-6584-A588-BBCE-BE150A179C0C}"/>
              </a:ext>
            </a:extLst>
          </p:cNvPr>
          <p:cNvSpPr>
            <a:spLocks noGrp="1"/>
          </p:cNvSpPr>
          <p:nvPr>
            <p:ph type="body" sz="quarter" idx="107"/>
          </p:nvPr>
        </p:nvSpPr>
        <p:spPr>
          <a:xfrm>
            <a:off x="3267074" y="5556173"/>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20" name="Text Placeholder 3">
            <a:extLst>
              <a:ext uri="{FF2B5EF4-FFF2-40B4-BE49-F238E27FC236}">
                <a16:creationId xmlns:a16="http://schemas.microsoft.com/office/drawing/2014/main" id="{314CC017-3AAF-7D8E-B8C4-F0A0C60296F2}"/>
              </a:ext>
            </a:extLst>
          </p:cNvPr>
          <p:cNvSpPr>
            <a:spLocks noGrp="1"/>
          </p:cNvSpPr>
          <p:nvPr>
            <p:ph type="body" sz="quarter" idx="108"/>
          </p:nvPr>
        </p:nvSpPr>
        <p:spPr>
          <a:xfrm>
            <a:off x="3267074" y="5905027"/>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21" name="Text Placeholder 3">
            <a:extLst>
              <a:ext uri="{FF2B5EF4-FFF2-40B4-BE49-F238E27FC236}">
                <a16:creationId xmlns:a16="http://schemas.microsoft.com/office/drawing/2014/main" id="{FCEFE6E3-C44D-6DD8-CF32-0ACB23A9419E}"/>
              </a:ext>
            </a:extLst>
          </p:cNvPr>
          <p:cNvSpPr>
            <a:spLocks noGrp="1"/>
          </p:cNvSpPr>
          <p:nvPr>
            <p:ph type="body" sz="quarter" idx="109"/>
          </p:nvPr>
        </p:nvSpPr>
        <p:spPr>
          <a:xfrm>
            <a:off x="3267074" y="6246800"/>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22" name="Text Placeholder 3">
            <a:extLst>
              <a:ext uri="{FF2B5EF4-FFF2-40B4-BE49-F238E27FC236}">
                <a16:creationId xmlns:a16="http://schemas.microsoft.com/office/drawing/2014/main" id="{617FBEDE-06DF-3D07-FD2C-6FACEA7FFD7C}"/>
              </a:ext>
            </a:extLst>
          </p:cNvPr>
          <p:cNvSpPr>
            <a:spLocks noGrp="1"/>
          </p:cNvSpPr>
          <p:nvPr>
            <p:ph type="body" sz="quarter" idx="110" hasCustomPrompt="1"/>
          </p:nvPr>
        </p:nvSpPr>
        <p:spPr>
          <a:xfrm>
            <a:off x="6200774" y="4511900"/>
            <a:ext cx="2819402" cy="323165"/>
          </a:xfrm>
          <a:prstGeom prst="rect">
            <a:avLst/>
          </a:prstGeom>
        </p:spPr>
        <p:txBody>
          <a:bodyPr wrap="square" lIns="54000" anchor="ctr">
            <a:spAutoFit/>
          </a:bodyPr>
          <a:lstStyle>
            <a:lvl1pPr marL="0" indent="0" algn="l">
              <a:buNone/>
              <a:defRPr sz="1500" b="1"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dirty="0"/>
              <a:t>DFIR RESOURCES</a:t>
            </a:r>
          </a:p>
        </p:txBody>
      </p:sp>
      <p:sp>
        <p:nvSpPr>
          <p:cNvPr id="23" name="Text Placeholder 3">
            <a:extLst>
              <a:ext uri="{FF2B5EF4-FFF2-40B4-BE49-F238E27FC236}">
                <a16:creationId xmlns:a16="http://schemas.microsoft.com/office/drawing/2014/main" id="{06B08F70-68CF-5A5E-9C71-1F6A510C3E0C}"/>
              </a:ext>
            </a:extLst>
          </p:cNvPr>
          <p:cNvSpPr>
            <a:spLocks noGrp="1"/>
          </p:cNvSpPr>
          <p:nvPr>
            <p:ph type="body" sz="quarter" idx="111"/>
          </p:nvPr>
        </p:nvSpPr>
        <p:spPr>
          <a:xfrm>
            <a:off x="6200774" y="4844369"/>
            <a:ext cx="2819402"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24" name="Text Placeholder 3">
            <a:extLst>
              <a:ext uri="{FF2B5EF4-FFF2-40B4-BE49-F238E27FC236}">
                <a16:creationId xmlns:a16="http://schemas.microsoft.com/office/drawing/2014/main" id="{B762A79C-1CDE-08BC-D383-DF91C190C761}"/>
              </a:ext>
            </a:extLst>
          </p:cNvPr>
          <p:cNvSpPr>
            <a:spLocks noGrp="1"/>
          </p:cNvSpPr>
          <p:nvPr>
            <p:ph type="body" sz="quarter" idx="112"/>
          </p:nvPr>
        </p:nvSpPr>
        <p:spPr>
          <a:xfrm>
            <a:off x="6200773" y="5197021"/>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25" name="Text Placeholder 3">
            <a:extLst>
              <a:ext uri="{FF2B5EF4-FFF2-40B4-BE49-F238E27FC236}">
                <a16:creationId xmlns:a16="http://schemas.microsoft.com/office/drawing/2014/main" id="{353C443F-4A1B-2AE3-7DA3-F0A78F6F1CFF}"/>
              </a:ext>
            </a:extLst>
          </p:cNvPr>
          <p:cNvSpPr>
            <a:spLocks noGrp="1"/>
          </p:cNvSpPr>
          <p:nvPr>
            <p:ph type="body" sz="quarter" idx="113"/>
          </p:nvPr>
        </p:nvSpPr>
        <p:spPr>
          <a:xfrm>
            <a:off x="6200773" y="5546869"/>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26" name="Text Placeholder 3">
            <a:extLst>
              <a:ext uri="{FF2B5EF4-FFF2-40B4-BE49-F238E27FC236}">
                <a16:creationId xmlns:a16="http://schemas.microsoft.com/office/drawing/2014/main" id="{EC2CA0C3-423B-9182-FBAB-29AEF4B58776}"/>
              </a:ext>
            </a:extLst>
          </p:cNvPr>
          <p:cNvSpPr>
            <a:spLocks noGrp="1"/>
          </p:cNvSpPr>
          <p:nvPr>
            <p:ph type="body" sz="quarter" idx="114"/>
          </p:nvPr>
        </p:nvSpPr>
        <p:spPr>
          <a:xfrm>
            <a:off x="6200773" y="5895723"/>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27" name="Text Placeholder 3">
            <a:extLst>
              <a:ext uri="{FF2B5EF4-FFF2-40B4-BE49-F238E27FC236}">
                <a16:creationId xmlns:a16="http://schemas.microsoft.com/office/drawing/2014/main" id="{E7F0C636-243D-E039-7E72-8175DF8F9A5C}"/>
              </a:ext>
            </a:extLst>
          </p:cNvPr>
          <p:cNvSpPr>
            <a:spLocks noGrp="1"/>
          </p:cNvSpPr>
          <p:nvPr>
            <p:ph type="body" sz="quarter" idx="115"/>
          </p:nvPr>
        </p:nvSpPr>
        <p:spPr>
          <a:xfrm>
            <a:off x="6200773" y="6237496"/>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29" name="Text Placeholder 3">
            <a:extLst>
              <a:ext uri="{FF2B5EF4-FFF2-40B4-BE49-F238E27FC236}">
                <a16:creationId xmlns:a16="http://schemas.microsoft.com/office/drawing/2014/main" id="{32D688D1-C7E2-B5E1-2229-92F395147684}"/>
              </a:ext>
            </a:extLst>
          </p:cNvPr>
          <p:cNvSpPr>
            <a:spLocks noGrp="1"/>
          </p:cNvSpPr>
          <p:nvPr>
            <p:ph type="body" sz="quarter" idx="116" hasCustomPrompt="1"/>
          </p:nvPr>
        </p:nvSpPr>
        <p:spPr>
          <a:xfrm>
            <a:off x="9134473" y="4505142"/>
            <a:ext cx="2819402" cy="323165"/>
          </a:xfrm>
          <a:prstGeom prst="rect">
            <a:avLst/>
          </a:prstGeom>
        </p:spPr>
        <p:txBody>
          <a:bodyPr wrap="square" lIns="54000" anchor="ctr">
            <a:spAutoFit/>
          </a:bodyPr>
          <a:lstStyle>
            <a:lvl1pPr marL="0" indent="0" algn="l">
              <a:buNone/>
              <a:defRPr sz="1500" b="1"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US" dirty="0"/>
              <a:t>AUTHOR/CURRICULUM</a:t>
            </a:r>
          </a:p>
        </p:txBody>
      </p:sp>
      <p:sp>
        <p:nvSpPr>
          <p:cNvPr id="30" name="Text Placeholder 3">
            <a:extLst>
              <a:ext uri="{FF2B5EF4-FFF2-40B4-BE49-F238E27FC236}">
                <a16:creationId xmlns:a16="http://schemas.microsoft.com/office/drawing/2014/main" id="{41ED5CC6-D6C1-3CF0-6E35-E5F3D04D33CF}"/>
              </a:ext>
            </a:extLst>
          </p:cNvPr>
          <p:cNvSpPr>
            <a:spLocks noGrp="1"/>
          </p:cNvSpPr>
          <p:nvPr>
            <p:ph type="body" sz="quarter" idx="117"/>
          </p:nvPr>
        </p:nvSpPr>
        <p:spPr>
          <a:xfrm>
            <a:off x="9134473" y="4837611"/>
            <a:ext cx="2819402"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31" name="Text Placeholder 3">
            <a:extLst>
              <a:ext uri="{FF2B5EF4-FFF2-40B4-BE49-F238E27FC236}">
                <a16:creationId xmlns:a16="http://schemas.microsoft.com/office/drawing/2014/main" id="{1B33EB4D-EBCF-DAED-670B-3F581E5EC76B}"/>
              </a:ext>
            </a:extLst>
          </p:cNvPr>
          <p:cNvSpPr>
            <a:spLocks noGrp="1"/>
          </p:cNvSpPr>
          <p:nvPr>
            <p:ph type="body" sz="quarter" idx="118"/>
          </p:nvPr>
        </p:nvSpPr>
        <p:spPr>
          <a:xfrm>
            <a:off x="9134472" y="5190263"/>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32" name="Text Placeholder 3">
            <a:extLst>
              <a:ext uri="{FF2B5EF4-FFF2-40B4-BE49-F238E27FC236}">
                <a16:creationId xmlns:a16="http://schemas.microsoft.com/office/drawing/2014/main" id="{C0EFCEF7-5D4C-1A29-4432-26C6A4010B0A}"/>
              </a:ext>
            </a:extLst>
          </p:cNvPr>
          <p:cNvSpPr>
            <a:spLocks noGrp="1"/>
          </p:cNvSpPr>
          <p:nvPr>
            <p:ph type="body" sz="quarter" idx="119"/>
          </p:nvPr>
        </p:nvSpPr>
        <p:spPr>
          <a:xfrm>
            <a:off x="9134472" y="5540111"/>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33" name="Text Placeholder 3">
            <a:extLst>
              <a:ext uri="{FF2B5EF4-FFF2-40B4-BE49-F238E27FC236}">
                <a16:creationId xmlns:a16="http://schemas.microsoft.com/office/drawing/2014/main" id="{941F0C03-1ACA-7B9A-8390-C7733B0114A8}"/>
              </a:ext>
            </a:extLst>
          </p:cNvPr>
          <p:cNvSpPr>
            <a:spLocks noGrp="1"/>
          </p:cNvSpPr>
          <p:nvPr>
            <p:ph type="body" sz="quarter" idx="120"/>
          </p:nvPr>
        </p:nvSpPr>
        <p:spPr>
          <a:xfrm>
            <a:off x="9134472" y="5888965"/>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34" name="Text Placeholder 3">
            <a:extLst>
              <a:ext uri="{FF2B5EF4-FFF2-40B4-BE49-F238E27FC236}">
                <a16:creationId xmlns:a16="http://schemas.microsoft.com/office/drawing/2014/main" id="{FE52856C-48AE-C573-2D1E-347A174A7FB4}"/>
              </a:ext>
            </a:extLst>
          </p:cNvPr>
          <p:cNvSpPr>
            <a:spLocks noGrp="1"/>
          </p:cNvSpPr>
          <p:nvPr>
            <p:ph type="body" sz="quarter" idx="121"/>
          </p:nvPr>
        </p:nvSpPr>
        <p:spPr>
          <a:xfrm>
            <a:off x="9134472" y="6230738"/>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a:t>Click to edit Master text styles</a:t>
            </a:r>
          </a:p>
        </p:txBody>
      </p:sp>
      <p:sp>
        <p:nvSpPr>
          <p:cNvPr id="35" name="TextBox 34">
            <a:extLst>
              <a:ext uri="{FF2B5EF4-FFF2-40B4-BE49-F238E27FC236}">
                <a16:creationId xmlns:a16="http://schemas.microsoft.com/office/drawing/2014/main" id="{5D06C698-1DCB-0757-D9F5-FF35708BC35A}"/>
              </a:ext>
            </a:extLst>
          </p:cNvPr>
          <p:cNvSpPr txBox="1"/>
          <p:nvPr userDrawn="1"/>
        </p:nvSpPr>
        <p:spPr>
          <a:xfrm>
            <a:off x="304799" y="4521204"/>
            <a:ext cx="2819402" cy="323165"/>
          </a:xfrm>
          <a:prstGeom prst="rect">
            <a:avLst/>
          </a:prstGeom>
          <a:noFill/>
        </p:spPr>
        <p:txBody>
          <a:bodyPr wrap="square" rtlCol="0">
            <a:spAutoFit/>
          </a:bodyPr>
          <a:lstStyle/>
          <a:p>
            <a:r>
              <a:rPr lang="en-US" sz="1500" b="1" dirty="0"/>
              <a:t>AUTHOR</a:t>
            </a:r>
          </a:p>
        </p:txBody>
      </p:sp>
      <p:sp>
        <p:nvSpPr>
          <p:cNvPr id="36" name="Text Placeholder 3">
            <a:extLst>
              <a:ext uri="{FF2B5EF4-FFF2-40B4-BE49-F238E27FC236}">
                <a16:creationId xmlns:a16="http://schemas.microsoft.com/office/drawing/2014/main" id="{9F1D8E2F-247B-2481-1E2C-96CB8C4E56C4}"/>
              </a:ext>
            </a:extLst>
          </p:cNvPr>
          <p:cNvSpPr>
            <a:spLocks noGrp="1"/>
          </p:cNvSpPr>
          <p:nvPr>
            <p:ph type="body" sz="quarter" idx="122"/>
          </p:nvPr>
        </p:nvSpPr>
        <p:spPr>
          <a:xfrm>
            <a:off x="333373" y="4853672"/>
            <a:ext cx="2819403" cy="323165"/>
          </a:xfrm>
          <a:prstGeom prst="rect">
            <a:avLst/>
          </a:prstGeom>
        </p:spPr>
        <p:txBody>
          <a:bodyPr wrap="square" lIns="54000" anchor="ctr">
            <a:spAutoFit/>
          </a:bodyPr>
          <a:lstStyle>
            <a:lvl1pPr marL="0" indent="0" algn="l">
              <a:buNone/>
              <a:defRPr sz="1500" b="0" cap="none" spc="150" baseline="0">
                <a:solidFill>
                  <a:srgbClr val="FFFFFF"/>
                </a:solidFill>
                <a:latin typeface="+mn-lt"/>
                <a:ea typeface="Verdana" panose="020B0604030504040204" pitchFamily="34" charset="0"/>
              </a:defRPr>
            </a:lvl1pPr>
            <a:lvl2pPr marL="0" indent="0" algn="l">
              <a:buNone/>
              <a:defRPr sz="1000" b="0" cap="all" spc="150" baseline="0">
                <a:solidFill>
                  <a:schemeClr val="tx1">
                    <a:alpha val="80000"/>
                  </a:schemeClr>
                </a:solidFill>
                <a:latin typeface="+mn-lt"/>
              </a:defRPr>
            </a:lvl2pPr>
            <a:lvl3pPr marL="0" indent="0" algn="l">
              <a:buNone/>
              <a:defRPr sz="1000" b="0" cap="all" spc="150" baseline="0">
                <a:solidFill>
                  <a:schemeClr val="tx1">
                    <a:alpha val="80000"/>
                  </a:schemeClr>
                </a:solidFill>
                <a:latin typeface="+mn-lt"/>
              </a:defRPr>
            </a:lvl3pPr>
            <a:lvl4pPr marL="0" indent="0" algn="l">
              <a:buNone/>
              <a:defRPr sz="1000" b="0" cap="all" spc="150" baseline="0">
                <a:solidFill>
                  <a:schemeClr val="tx1">
                    <a:alpha val="80000"/>
                  </a:schemeClr>
                </a:solidFill>
                <a:latin typeface="+mn-lt"/>
              </a:defRPr>
            </a:lvl4pPr>
            <a:lvl5pPr marL="0" indent="0" algn="l">
              <a:buNone/>
              <a:defRPr sz="1000" b="0" cap="all" spc="150" baseline="0">
                <a:solidFill>
                  <a:schemeClr val="tx1">
                    <a:alpha val="80000"/>
                  </a:schemeClr>
                </a:solidFill>
                <a:latin typeface="+mn-lt"/>
              </a:defRPr>
            </a:lvl5pPr>
            <a:lvl6pPr marL="0" indent="0" algn="l">
              <a:buNone/>
              <a:defRPr sz="1000" b="0" cap="all" spc="150" baseline="0">
                <a:solidFill>
                  <a:schemeClr val="tx1">
                    <a:alpha val="80000"/>
                  </a:schemeClr>
                </a:solidFill>
                <a:latin typeface="+mn-lt"/>
              </a:defRPr>
            </a:lvl6pPr>
            <a:lvl7pPr marL="0" indent="0" algn="l">
              <a:buNone/>
              <a:defRPr sz="1000" b="0" cap="all" spc="150" baseline="0">
                <a:solidFill>
                  <a:schemeClr val="tx1">
                    <a:alpha val="80000"/>
                  </a:schemeClr>
                </a:solidFill>
                <a:latin typeface="+mn-lt"/>
              </a:defRPr>
            </a:lvl7pPr>
            <a:lvl8pPr marL="0" indent="0" algn="l">
              <a:buNone/>
              <a:defRPr sz="1000" b="0" cap="all" spc="150" baseline="0">
                <a:solidFill>
                  <a:schemeClr val="tx1">
                    <a:alpha val="80000"/>
                  </a:schemeClr>
                </a:solidFill>
                <a:latin typeface="+mn-lt"/>
              </a:defRPr>
            </a:lvl8pPr>
            <a:lvl9pPr marL="0" indent="0" algn="l">
              <a:buNone/>
              <a:defRPr sz="1000" b="0" cap="all" spc="150" baseline="0">
                <a:solidFill>
                  <a:schemeClr val="tx1">
                    <a:alpha val="80000"/>
                  </a:schemeClr>
                </a:solidFill>
                <a:latin typeface="+mn-lt"/>
              </a:defRPr>
            </a:lvl9pPr>
          </a:lstStyle>
          <a:p>
            <a:pPr lvl="0"/>
            <a:r>
              <a:rPr lang="en-US" dirty="0"/>
              <a:t>Click to edit Master text styles</a:t>
            </a:r>
          </a:p>
        </p:txBody>
      </p:sp>
      <p:sp>
        <p:nvSpPr>
          <p:cNvPr id="2" name="Rectangle 1">
            <a:extLst>
              <a:ext uri="{FF2B5EF4-FFF2-40B4-BE49-F238E27FC236}">
                <a16:creationId xmlns:a16="http://schemas.microsoft.com/office/drawing/2014/main" id="{744AEA6C-912B-E16D-0D8E-DB211C6686F8}"/>
              </a:ext>
            </a:extLst>
          </p:cNvPr>
          <p:cNvSpPr/>
          <p:nvPr userDrawn="1"/>
        </p:nvSpPr>
        <p:spPr>
          <a:xfrm>
            <a:off x="514349" y="-1"/>
            <a:ext cx="2748613" cy="1457326"/>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3" name="Picture 12">
            <a:extLst>
              <a:ext uri="{FF2B5EF4-FFF2-40B4-BE49-F238E27FC236}">
                <a16:creationId xmlns:a16="http://schemas.microsoft.com/office/drawing/2014/main" id="{49CEDB62-60F0-F852-B41A-3A3B01A87A5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701390" y="721471"/>
            <a:ext cx="830493" cy="415244"/>
          </a:xfrm>
          <a:prstGeom prst="rect">
            <a:avLst/>
          </a:prstGeom>
        </p:spPr>
      </p:pic>
      <p:cxnSp>
        <p:nvCxnSpPr>
          <p:cNvPr id="7" name="Straight Connector 6">
            <a:extLst>
              <a:ext uri="{FF2B5EF4-FFF2-40B4-BE49-F238E27FC236}">
                <a16:creationId xmlns:a16="http://schemas.microsoft.com/office/drawing/2014/main" id="{0C2731F9-FBA9-F53D-126E-D373D1A7B1C2}"/>
              </a:ext>
            </a:extLst>
          </p:cNvPr>
          <p:cNvCxnSpPr/>
          <p:nvPr userDrawn="1"/>
        </p:nvCxnSpPr>
        <p:spPr>
          <a:xfrm>
            <a:off x="1657895" y="721471"/>
            <a:ext cx="0" cy="404035"/>
          </a:xfrm>
          <a:prstGeom prst="line">
            <a:avLst/>
          </a:prstGeom>
          <a:ln>
            <a:solidFill>
              <a:srgbClr val="FFFFFF">
                <a:alpha val="49804"/>
              </a:srgbClr>
            </a:solidFill>
          </a:ln>
        </p:spPr>
        <p:style>
          <a:lnRef idx="1">
            <a:schemeClr val="accent1"/>
          </a:lnRef>
          <a:fillRef idx="0">
            <a:schemeClr val="accent1"/>
          </a:fillRef>
          <a:effectRef idx="0">
            <a:schemeClr val="accent1"/>
          </a:effectRef>
          <a:fontRef idx="minor">
            <a:schemeClr val="tx1"/>
          </a:fontRef>
        </p:style>
      </p:cxnSp>
      <p:pic>
        <p:nvPicPr>
          <p:cNvPr id="8" name="Picture 21">
            <a:extLst>
              <a:ext uri="{FF2B5EF4-FFF2-40B4-BE49-F238E27FC236}">
                <a16:creationId xmlns:a16="http://schemas.microsoft.com/office/drawing/2014/main" id="{37250361-FC7B-2A6B-C47B-3CBFABB05141}"/>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806035" y="728295"/>
            <a:ext cx="1317488" cy="408355"/>
          </a:xfrm>
          <a:prstGeom prst="rect">
            <a:avLst/>
          </a:prstGeom>
        </p:spPr>
      </p:pic>
    </p:spTree>
    <p:extLst>
      <p:ext uri="{BB962C8B-B14F-4D97-AF65-F5344CB8AC3E}">
        <p14:creationId xmlns:p14="http://schemas.microsoft.com/office/powerpoint/2010/main" val="9186946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049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oll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218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3" name="Picture 2" descr="A close-up of a keyboard&#10;&#10;AI-generated content may be incorrect.">
            <a:extLst>
              <a:ext uri="{FF2B5EF4-FFF2-40B4-BE49-F238E27FC236}">
                <a16:creationId xmlns:a16="http://schemas.microsoft.com/office/drawing/2014/main" id="{014032F5-3FC4-3997-812B-B896CCB3DD66}"/>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25000"/>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a:xfrm>
            <a:off x="640079" y="1371600"/>
            <a:ext cx="10890929" cy="3478305"/>
          </a:xfrm>
        </p:spPr>
        <p:txBody>
          <a:bodyPr/>
          <a:lstStyle/>
          <a:p>
            <a:r>
              <a:rPr lang="en-US"/>
              <a:t>Click to edit Master title style</a:t>
            </a:r>
            <a:endParaRPr lang="en-US" dirty="0"/>
          </a:p>
        </p:txBody>
      </p:sp>
    </p:spTree>
    <p:extLst>
      <p:ext uri="{BB962C8B-B14F-4D97-AF65-F5344CB8AC3E}">
        <p14:creationId xmlns:p14="http://schemas.microsoft.com/office/powerpoint/2010/main" val="287860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rse Agenda">
    <p:bg>
      <p:bgPr>
        <a:gradFill>
          <a:gsLst>
            <a:gs pos="15000">
              <a:srgbClr val="001C29"/>
            </a:gs>
            <a:gs pos="85000">
              <a:schemeClr val="accent1">
                <a:lumMod val="50000"/>
              </a:schemeClr>
            </a:gs>
          </a:gsLst>
          <a:lin ang="20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179BB29-8C87-6D41-82E9-E70E858D3C1D}"/>
              </a:ext>
            </a:extLst>
          </p:cNvPr>
          <p:cNvSpPr/>
          <p:nvPr userDrawn="1"/>
        </p:nvSpPr>
        <p:spPr>
          <a:xfrm>
            <a:off x="-2" y="0"/>
            <a:ext cx="12191998" cy="299803"/>
          </a:xfrm>
          <a:prstGeom prst="rect">
            <a:avLst/>
          </a:prstGeom>
          <a:solidFill>
            <a:srgbClr val="F5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Rectangle 6">
            <a:extLst>
              <a:ext uri="{FF2B5EF4-FFF2-40B4-BE49-F238E27FC236}">
                <a16:creationId xmlns:a16="http://schemas.microsoft.com/office/drawing/2014/main" id="{AAD72331-F130-7A71-E8A1-7C479B63445B}"/>
              </a:ext>
            </a:extLst>
          </p:cNvPr>
          <p:cNvSpPr/>
          <p:nvPr userDrawn="1"/>
        </p:nvSpPr>
        <p:spPr>
          <a:xfrm>
            <a:off x="1" y="0"/>
            <a:ext cx="12191998" cy="299803"/>
          </a:xfrm>
          <a:prstGeom prst="rect">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7">
            <a:extLst>
              <a:ext uri="{FF2B5EF4-FFF2-40B4-BE49-F238E27FC236}">
                <a16:creationId xmlns:a16="http://schemas.microsoft.com/office/drawing/2014/main" id="{F838C5D7-39C1-D190-C949-B84C57FE3B01}"/>
              </a:ext>
            </a:extLst>
          </p:cNvPr>
          <p:cNvSpPr txBox="1">
            <a:spLocks/>
          </p:cNvSpPr>
          <p:nvPr userDrawn="1"/>
        </p:nvSpPr>
        <p:spPr>
          <a:xfrm>
            <a:off x="4160189" y="728295"/>
            <a:ext cx="7517461" cy="5909310"/>
          </a:xfrm>
          <a:prstGeom prst="rect">
            <a:avLst/>
          </a:prstGeom>
          <a:noFill/>
        </p:spPr>
        <p:txBody>
          <a:bodyPr wrap="square" rtlCol="0">
            <a:spAutoFit/>
          </a:bodyPr>
          <a:lstStyle>
            <a:defPPr>
              <a:defRPr lang="en-US"/>
            </a:defPPr>
            <a:lvl1pPr fontAlgn="auto">
              <a:lnSpc>
                <a:spcPct val="90000"/>
              </a:lnSpc>
              <a:spcBef>
                <a:spcPct val="0"/>
              </a:spcBef>
              <a:buNone/>
              <a:defRPr sz="3600" b="1">
                <a:solidFill>
                  <a:schemeClr val="accent1"/>
                </a:solidFill>
                <a:latin typeface="Verdana" panose="020B0604030504040204" pitchFamily="34" charset="0"/>
                <a:ea typeface="Verdana" panose="020B0604030504040204" pitchFamily="34" charset="0"/>
                <a:cs typeface="+mj-cs"/>
              </a:defRPr>
            </a:lvl1pPr>
            <a:lvl2pPr marL="490050" marR="0" indent="0" algn="l" defTabSz="914400" rtl="0" eaLnBrk="1" fontAlgn="base" latinLnBrk="0" hangingPunct="1">
              <a:lnSpc>
                <a:spcPct val="100000"/>
              </a:lnSpc>
              <a:spcBef>
                <a:spcPct val="20000"/>
              </a:spcBef>
              <a:spcAft>
                <a:spcPct val="0"/>
              </a:spcAft>
              <a:buClrTx/>
              <a:buSzTx/>
              <a:buFontTx/>
              <a:buNone/>
              <a:tabLst/>
              <a:defRPr lang="en-US" sz="2100" b="0" kern="1200">
                <a:solidFill>
                  <a:schemeClr val="tx1"/>
                </a:solidFill>
                <a:latin typeface="Verdana" panose="020B0604030504040204" pitchFamily="34" charset="0"/>
                <a:ea typeface="Verdana" panose="020B0604030504040204" pitchFamily="34" charset="0"/>
                <a:cs typeface="+mn-cs"/>
              </a:defRPr>
            </a:lvl2pPr>
            <a:lvl3pPr marL="490050" marR="0" indent="0" algn="l" defTabSz="914400" rtl="0" eaLnBrk="1" fontAlgn="base" latinLnBrk="0" hangingPunct="1">
              <a:lnSpc>
                <a:spcPct val="100000"/>
              </a:lnSpc>
              <a:spcBef>
                <a:spcPct val="20000"/>
              </a:spcBef>
              <a:spcAft>
                <a:spcPct val="0"/>
              </a:spcAft>
              <a:buClrTx/>
              <a:buSzTx/>
              <a:buFontTx/>
              <a:buNone/>
              <a:tabLst/>
              <a:defRPr lang="en-US" sz="2100" b="0" kern="1200">
                <a:solidFill>
                  <a:schemeClr val="tx1"/>
                </a:solidFill>
                <a:latin typeface="+mn-lt"/>
                <a:ea typeface="+mn-ea"/>
                <a:cs typeface="+mn-cs"/>
              </a:defRPr>
            </a:lvl3pPr>
            <a:lvl4pPr marL="857250" marR="0" indent="0" algn="l" defTabSz="914400" rtl="0" eaLnBrk="1" fontAlgn="base" latinLnBrk="0" hangingPunct="1">
              <a:lnSpc>
                <a:spcPct val="100000"/>
              </a:lnSpc>
              <a:spcBef>
                <a:spcPct val="20000"/>
              </a:spcBef>
              <a:spcAft>
                <a:spcPct val="0"/>
              </a:spcAft>
              <a:buClrTx/>
              <a:buSzTx/>
              <a:buFontTx/>
              <a:buNone/>
              <a:tabLst/>
              <a:defRPr lang="en-US" sz="1800" b="0" kern="1200">
                <a:solidFill>
                  <a:schemeClr val="tx1"/>
                </a:solidFill>
                <a:latin typeface="Verdana" panose="020B0604030504040204" pitchFamily="34" charset="0"/>
                <a:ea typeface="Verdana" panose="020B0604030504040204" pitchFamily="34" charset="0"/>
                <a:cs typeface="+mn-cs"/>
              </a:defRPr>
            </a:lvl4pPr>
            <a:lvl5pPr marL="490050" marR="0" indent="0" algn="l" defTabSz="914400" rtl="0" eaLnBrk="1" fontAlgn="base" latinLnBrk="0" hangingPunct="1">
              <a:lnSpc>
                <a:spcPct val="100000"/>
              </a:lnSpc>
              <a:spcBef>
                <a:spcPct val="20000"/>
              </a:spcBef>
              <a:spcAft>
                <a:spcPct val="0"/>
              </a:spcAft>
              <a:buClrTx/>
              <a:buSzTx/>
              <a:buFontTx/>
              <a:buNone/>
              <a:tabLst/>
              <a:defRPr lang="en-US" sz="2100" b="0" kern="1200">
                <a:solidFill>
                  <a:schemeClr val="tx1"/>
                </a:solidFill>
                <a:latin typeface="+mn-lt"/>
                <a:ea typeface="+mn-ea"/>
                <a:cs typeface="+mn-cs"/>
              </a:defRPr>
            </a:lvl5pPr>
            <a:lvl6pPr marL="777600" indent="-230400" algn="l" defTabSz="914400" rtl="0" eaLnBrk="1" fontAlgn="ctr" latinLnBrk="0" hangingPunct="1">
              <a:lnSpc>
                <a:spcPct val="90000"/>
              </a:lnSpc>
              <a:spcBef>
                <a:spcPts val="300"/>
              </a:spcBef>
              <a:spcAft>
                <a:spcPts val="300"/>
              </a:spcAft>
              <a:buFont typeface="System Font Regular"/>
              <a:buChar char="–"/>
              <a:defRPr sz="1800" kern="1200">
                <a:solidFill>
                  <a:schemeClr val="tx1">
                    <a:lumMod val="75000"/>
                    <a:lumOff val="25000"/>
                  </a:schemeClr>
                </a:solidFill>
                <a:latin typeface="+mn-lt"/>
                <a:ea typeface="+mn-ea"/>
                <a:cs typeface="+mn-cs"/>
              </a:defRPr>
            </a:lvl6pPr>
            <a:lvl7pPr marL="777600" indent="-230400" algn="l" defTabSz="914400" rtl="0" eaLnBrk="1" fontAlgn="ctr" latinLnBrk="0" hangingPunct="1">
              <a:lnSpc>
                <a:spcPct val="90000"/>
              </a:lnSpc>
              <a:spcBef>
                <a:spcPts val="300"/>
              </a:spcBef>
              <a:spcAft>
                <a:spcPts val="300"/>
              </a:spcAft>
              <a:buFont typeface="System Font Regular"/>
              <a:buChar char="–"/>
              <a:defRPr sz="1800" kern="1200">
                <a:solidFill>
                  <a:schemeClr val="tx1">
                    <a:lumMod val="75000"/>
                    <a:lumOff val="25000"/>
                  </a:schemeClr>
                </a:solidFill>
                <a:latin typeface="+mn-lt"/>
                <a:ea typeface="+mn-ea"/>
                <a:cs typeface="+mn-cs"/>
              </a:defRPr>
            </a:lvl7pPr>
            <a:lvl8pPr marL="777600" indent="-230400" algn="l" defTabSz="914400" rtl="0" eaLnBrk="1" fontAlgn="ctr" latinLnBrk="0" hangingPunct="1">
              <a:lnSpc>
                <a:spcPct val="90000"/>
              </a:lnSpc>
              <a:spcBef>
                <a:spcPts val="300"/>
              </a:spcBef>
              <a:spcAft>
                <a:spcPts val="300"/>
              </a:spcAft>
              <a:buFont typeface="System Font Regular"/>
              <a:buChar char="–"/>
              <a:defRPr sz="1800" kern="1200">
                <a:solidFill>
                  <a:schemeClr val="tx1">
                    <a:lumMod val="75000"/>
                    <a:lumOff val="25000"/>
                  </a:schemeClr>
                </a:solidFill>
                <a:latin typeface="+mn-lt"/>
                <a:ea typeface="+mn-ea"/>
                <a:cs typeface="+mn-cs"/>
              </a:defRPr>
            </a:lvl8pPr>
            <a:lvl9pPr marL="777600" indent="-230400" algn="l" defTabSz="914400" rtl="0" eaLnBrk="1" fontAlgn="ctr" latinLnBrk="0" hangingPunct="1">
              <a:lnSpc>
                <a:spcPct val="90000"/>
              </a:lnSpc>
              <a:spcBef>
                <a:spcPts val="300"/>
              </a:spcBef>
              <a:spcAft>
                <a:spcPts val="300"/>
              </a:spcAft>
              <a:buFont typeface="System Font Regular"/>
              <a:buChar char="–"/>
              <a:defRPr sz="1800" kern="1200">
                <a:solidFill>
                  <a:schemeClr val="tx1">
                    <a:lumMod val="75000"/>
                    <a:lumOff val="25000"/>
                  </a:schemeClr>
                </a:solidFill>
                <a:latin typeface="Verdana" panose="020B0604030504040204" pitchFamily="34" charset="0"/>
                <a:ea typeface="Verdana" panose="020B0604030504040204" pitchFamily="34" charset="0"/>
                <a:cs typeface="+mn-cs"/>
              </a:defRPr>
            </a:lvl9pPr>
          </a:lstStyle>
          <a:p>
            <a:pPr lvl="0"/>
            <a:r>
              <a:rPr lang="en-US" sz="2800" b="0" dirty="0">
                <a:solidFill>
                  <a:schemeClr val="tx1"/>
                </a:solidFill>
                <a:latin typeface="+mn-lt"/>
                <a:ea typeface="Verdana" panose="020B0604030504040204" pitchFamily="34" charset="0"/>
              </a:rPr>
              <a:t>Section 1: Incident Response and Cyber Investigations</a:t>
            </a:r>
          </a:p>
          <a:p>
            <a:pPr lvl="0"/>
            <a:endParaRPr lang="en-US" sz="2800" b="0" dirty="0">
              <a:solidFill>
                <a:schemeClr val="tx1"/>
              </a:solidFill>
              <a:latin typeface="+mn-lt"/>
              <a:ea typeface="Verdana" panose="020B0604030504040204" pitchFamily="34" charset="0"/>
            </a:endParaRPr>
          </a:p>
          <a:p>
            <a:pPr lvl="0"/>
            <a:r>
              <a:rPr lang="en-US" sz="2800" b="0" dirty="0">
                <a:solidFill>
                  <a:schemeClr val="tx1"/>
                </a:solidFill>
                <a:latin typeface="+mn-lt"/>
                <a:ea typeface="Verdana" panose="020B0604030504040204" pitchFamily="34" charset="0"/>
              </a:rPr>
              <a:t>Section 2: Scanning and Enumeration Attacks</a:t>
            </a:r>
          </a:p>
          <a:p>
            <a:pPr lvl="0"/>
            <a:endParaRPr lang="en-US" sz="2800" b="0" dirty="0">
              <a:solidFill>
                <a:srgbClr val="0455A5"/>
              </a:solidFill>
              <a:latin typeface="+mn-lt"/>
              <a:ea typeface="Verdana" panose="020B0604030504040204" pitchFamily="34" charset="0"/>
            </a:endParaRPr>
          </a:p>
          <a:p>
            <a:pPr lvl="0"/>
            <a:r>
              <a:rPr lang="en-US" sz="2800" b="0" dirty="0">
                <a:solidFill>
                  <a:schemeClr val="tx1"/>
                </a:solidFill>
                <a:latin typeface="+mn-lt"/>
                <a:ea typeface="Verdana" panose="020B0604030504040204" pitchFamily="34" charset="0"/>
              </a:rPr>
              <a:t>Section 3: Password Attacks and Exploit Frameworks</a:t>
            </a:r>
          </a:p>
          <a:p>
            <a:pPr lvl="0"/>
            <a:endParaRPr lang="en-US" sz="2800" b="0" dirty="0">
              <a:solidFill>
                <a:schemeClr val="tx1"/>
              </a:solidFill>
              <a:latin typeface="+mn-lt"/>
              <a:ea typeface="Verdana" panose="020B0604030504040204" pitchFamily="34" charset="0"/>
            </a:endParaRPr>
          </a:p>
          <a:p>
            <a:pPr lvl="0"/>
            <a:r>
              <a:rPr lang="en-US" sz="2800" b="0" dirty="0">
                <a:solidFill>
                  <a:schemeClr val="tx1"/>
                </a:solidFill>
                <a:latin typeface="+mn-lt"/>
                <a:ea typeface="Verdana" panose="020B0604030504040204" pitchFamily="34" charset="0"/>
              </a:rPr>
              <a:t>Section 4: Web Application Attacks</a:t>
            </a:r>
          </a:p>
          <a:p>
            <a:pPr lvl="0"/>
            <a:endParaRPr lang="en-US" sz="2800" b="0" dirty="0">
              <a:solidFill>
                <a:schemeClr val="tx1"/>
              </a:solidFill>
              <a:latin typeface="+mn-lt"/>
              <a:ea typeface="Verdana" panose="020B0604030504040204" pitchFamily="34" charset="0"/>
            </a:endParaRPr>
          </a:p>
          <a:p>
            <a:pPr lvl="0"/>
            <a:r>
              <a:rPr lang="en-US" sz="2800" b="0" dirty="0">
                <a:solidFill>
                  <a:schemeClr val="tx1"/>
                </a:solidFill>
                <a:latin typeface="+mn-lt"/>
                <a:ea typeface="Verdana" panose="020B0604030504040204" pitchFamily="34" charset="0"/>
              </a:rPr>
              <a:t>Section 5: Evasion and Post-Exploitation Attacks</a:t>
            </a:r>
          </a:p>
          <a:p>
            <a:pPr lvl="0"/>
            <a:endParaRPr lang="en-US" sz="2800" b="0" dirty="0">
              <a:solidFill>
                <a:schemeClr val="tx1"/>
              </a:solidFill>
              <a:latin typeface="+mn-lt"/>
              <a:ea typeface="Verdana" panose="020B0604030504040204" pitchFamily="34" charset="0"/>
            </a:endParaRPr>
          </a:p>
          <a:p>
            <a:pPr lvl="0"/>
            <a:r>
              <a:rPr lang="en-US" sz="2800" b="0" dirty="0">
                <a:solidFill>
                  <a:schemeClr val="tx1"/>
                </a:solidFill>
                <a:latin typeface="+mn-lt"/>
                <a:ea typeface="Verdana" panose="020B0604030504040204" pitchFamily="34" charset="0"/>
              </a:rPr>
              <a:t>Section 6: Capture the Flag Event</a:t>
            </a:r>
          </a:p>
          <a:p>
            <a:pPr lvl="0"/>
            <a:endParaRPr lang="en-US" sz="2800" b="0" noProof="0" dirty="0">
              <a:solidFill>
                <a:srgbClr val="FFFFFF"/>
              </a:solidFill>
              <a:latin typeface="+mn-lt"/>
            </a:endParaRPr>
          </a:p>
        </p:txBody>
      </p:sp>
      <p:sp>
        <p:nvSpPr>
          <p:cNvPr id="8" name="TextBox 7">
            <a:extLst>
              <a:ext uri="{FF2B5EF4-FFF2-40B4-BE49-F238E27FC236}">
                <a16:creationId xmlns:a16="http://schemas.microsoft.com/office/drawing/2014/main" id="{D8290520-0E57-6482-9117-AAE6459D79BB}"/>
              </a:ext>
            </a:extLst>
          </p:cNvPr>
          <p:cNvSpPr txBox="1"/>
          <p:nvPr userDrawn="1"/>
        </p:nvSpPr>
        <p:spPr>
          <a:xfrm>
            <a:off x="701390" y="2615147"/>
            <a:ext cx="2257426" cy="1089529"/>
          </a:xfrm>
          <a:prstGeom prst="rect">
            <a:avLst/>
          </a:prstGeom>
          <a:noFill/>
        </p:spPr>
        <p:txBody>
          <a:bodyPr wrap="square" rtlCol="0">
            <a:spAutoFit/>
          </a:bodyPr>
          <a:lstStyle/>
          <a:p>
            <a:pPr algn="l" defTabSz="914400" rtl="0" eaLnBrk="1" fontAlgn="auto" latinLnBrk="0" hangingPunct="1">
              <a:lnSpc>
                <a:spcPct val="90000"/>
              </a:lnSpc>
              <a:spcBef>
                <a:spcPct val="0"/>
              </a:spcBef>
              <a:buNone/>
            </a:pPr>
            <a:r>
              <a:rPr lang="en-US" sz="3600" b="1" kern="1200" dirty="0">
                <a:solidFill>
                  <a:srgbClr val="FFFFFF"/>
                </a:solidFill>
                <a:latin typeface="Verdana" panose="020B0604030504040204" pitchFamily="34" charset="0"/>
                <a:ea typeface="Verdana" panose="020B0604030504040204" pitchFamily="34" charset="0"/>
                <a:cs typeface="+mj-cs"/>
              </a:rPr>
              <a:t>Course Agenda</a:t>
            </a:r>
          </a:p>
        </p:txBody>
      </p:sp>
      <p:cxnSp>
        <p:nvCxnSpPr>
          <p:cNvPr id="13" name="Straight Connector 12">
            <a:extLst>
              <a:ext uri="{FF2B5EF4-FFF2-40B4-BE49-F238E27FC236}">
                <a16:creationId xmlns:a16="http://schemas.microsoft.com/office/drawing/2014/main" id="{DC60F170-BC0D-C678-55EC-3A1D795F7955}"/>
              </a:ext>
            </a:extLst>
          </p:cNvPr>
          <p:cNvCxnSpPr>
            <a:cxnSpLocks/>
          </p:cNvCxnSpPr>
          <p:nvPr userDrawn="1"/>
        </p:nvCxnSpPr>
        <p:spPr>
          <a:xfrm>
            <a:off x="3949700" y="926551"/>
            <a:ext cx="0" cy="555625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F680459-EBE5-BBD6-53A3-C9E05FC00C30}"/>
              </a:ext>
            </a:extLst>
          </p:cNvPr>
          <p:cNvSpPr/>
          <p:nvPr userDrawn="1"/>
        </p:nvSpPr>
        <p:spPr>
          <a:xfrm>
            <a:off x="514349" y="-1"/>
            <a:ext cx="2748613" cy="1457326"/>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3" name="Picture 12">
            <a:extLst>
              <a:ext uri="{FF2B5EF4-FFF2-40B4-BE49-F238E27FC236}">
                <a16:creationId xmlns:a16="http://schemas.microsoft.com/office/drawing/2014/main" id="{0C613F20-E1CC-913C-AD4E-81129648A70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701390" y="721471"/>
            <a:ext cx="830493" cy="415244"/>
          </a:xfrm>
          <a:prstGeom prst="rect">
            <a:avLst/>
          </a:prstGeom>
        </p:spPr>
      </p:pic>
      <p:cxnSp>
        <p:nvCxnSpPr>
          <p:cNvPr id="4" name="Straight Connector 3">
            <a:extLst>
              <a:ext uri="{FF2B5EF4-FFF2-40B4-BE49-F238E27FC236}">
                <a16:creationId xmlns:a16="http://schemas.microsoft.com/office/drawing/2014/main" id="{34FD506F-8437-68D1-37CC-951F00E8FB07}"/>
              </a:ext>
            </a:extLst>
          </p:cNvPr>
          <p:cNvCxnSpPr/>
          <p:nvPr userDrawn="1"/>
        </p:nvCxnSpPr>
        <p:spPr>
          <a:xfrm>
            <a:off x="1657895" y="721471"/>
            <a:ext cx="0" cy="404035"/>
          </a:xfrm>
          <a:prstGeom prst="line">
            <a:avLst/>
          </a:prstGeom>
          <a:ln>
            <a:solidFill>
              <a:srgbClr val="FFFFFF">
                <a:alpha val="49804"/>
              </a:srgbClr>
            </a:solidFill>
          </a:ln>
        </p:spPr>
        <p:style>
          <a:lnRef idx="1">
            <a:schemeClr val="accent1"/>
          </a:lnRef>
          <a:fillRef idx="0">
            <a:schemeClr val="accent1"/>
          </a:fillRef>
          <a:effectRef idx="0">
            <a:schemeClr val="accent1"/>
          </a:effectRef>
          <a:fontRef idx="minor">
            <a:schemeClr val="tx1"/>
          </a:fontRef>
        </p:style>
      </p:cxnSp>
      <p:pic>
        <p:nvPicPr>
          <p:cNvPr id="5" name="Picture 21">
            <a:extLst>
              <a:ext uri="{FF2B5EF4-FFF2-40B4-BE49-F238E27FC236}">
                <a16:creationId xmlns:a16="http://schemas.microsoft.com/office/drawing/2014/main" id="{0111DBA7-B211-7F97-BE87-733084B1E798}"/>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806035" y="728295"/>
            <a:ext cx="1317488" cy="408355"/>
          </a:xfrm>
          <a:prstGeom prst="rect">
            <a:avLst/>
          </a:prstGeom>
        </p:spPr>
      </p:pic>
    </p:spTree>
    <p:extLst>
      <p:ext uri="{BB962C8B-B14F-4D97-AF65-F5344CB8AC3E}">
        <p14:creationId xmlns:p14="http://schemas.microsoft.com/office/powerpoint/2010/main" val="11930424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44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CA9F-BCCC-CC41-84DE-C2EF82AB1C1C}"/>
              </a:ext>
            </a:extLst>
          </p:cNvPr>
          <p:cNvSpPr>
            <a:spLocks noGrp="1"/>
          </p:cNvSpPr>
          <p:nvPr>
            <p:ph type="title" hasCustomPrompt="1"/>
          </p:nvPr>
        </p:nvSpPr>
        <p:spPr/>
        <p:txBody>
          <a:bodyPr/>
          <a:lstStyle>
            <a:lvl1pPr>
              <a:defRPr/>
            </a:lvl1pPr>
          </a:lstStyle>
          <a:p>
            <a:r>
              <a:rPr lang="en-US" dirty="0"/>
              <a:t>Table of Contents (1)</a:t>
            </a:r>
          </a:p>
        </p:txBody>
      </p:sp>
      <p:graphicFrame>
        <p:nvGraphicFramePr>
          <p:cNvPr id="3" name="Table 10">
            <a:extLst>
              <a:ext uri="{FF2B5EF4-FFF2-40B4-BE49-F238E27FC236}">
                <a16:creationId xmlns:a16="http://schemas.microsoft.com/office/drawing/2014/main" id="{A5361989-6728-D6FE-6B71-E7ADE39A2910}"/>
              </a:ext>
            </a:extLst>
          </p:cNvPr>
          <p:cNvGraphicFramePr>
            <a:graphicFrameLocks noGrp="1"/>
          </p:cNvGraphicFramePr>
          <p:nvPr userDrawn="1">
            <p:extLst>
              <p:ext uri="{D42A27DB-BD31-4B8C-83A1-F6EECF244321}">
                <p14:modId xmlns:p14="http://schemas.microsoft.com/office/powerpoint/2010/main" val="1729300248"/>
              </p:ext>
            </p:extLst>
          </p:nvPr>
        </p:nvGraphicFramePr>
        <p:xfrm>
          <a:off x="428623" y="1165776"/>
          <a:ext cx="11317763" cy="5562600"/>
        </p:xfrm>
        <a:graphic>
          <a:graphicData uri="http://schemas.openxmlformats.org/drawingml/2006/table">
            <a:tbl>
              <a:tblPr bandRow="1">
                <a:tableStyleId>{5C22544A-7EE6-4342-B048-85BDC9FD1C3A}</a:tableStyleId>
              </a:tblPr>
              <a:tblGrid>
                <a:gridCol w="10127617">
                  <a:extLst>
                    <a:ext uri="{9D8B030D-6E8A-4147-A177-3AD203B41FA5}">
                      <a16:colId xmlns:a16="http://schemas.microsoft.com/office/drawing/2014/main" val="3429776840"/>
                    </a:ext>
                  </a:extLst>
                </a:gridCol>
                <a:gridCol w="1190146">
                  <a:extLst>
                    <a:ext uri="{9D8B030D-6E8A-4147-A177-3AD203B41FA5}">
                      <a16:colId xmlns:a16="http://schemas.microsoft.com/office/drawing/2014/main" val="2667141475"/>
                    </a:ext>
                  </a:extLst>
                </a:gridCol>
              </a:tblGrid>
              <a:tr h="370840">
                <a:tc>
                  <a:txBody>
                    <a:bodyPr/>
                    <a:lstStyle/>
                    <a:p>
                      <a:r>
                        <a:rPr lang="en-US" sz="1500" b="0" i="0" dirty="0">
                          <a:latin typeface="+mn-lt"/>
                          <a:ea typeface="Verdana" panose="020B0604030504040204" pitchFamily="34" charset="0"/>
                          <a:cs typeface="Arial" panose="020B0604020202020204" pitchFamily="34" charset="0"/>
                        </a:rPr>
                        <a:t>Course Agenda</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3</a:t>
                      </a:r>
                    </a:p>
                  </a:txBody>
                  <a:tcPr marL="182880" marR="182880" anchor="ctr">
                    <a:solidFill>
                      <a:schemeClr val="bg2"/>
                    </a:solidFill>
                  </a:tcPr>
                </a:tc>
                <a:extLst>
                  <a:ext uri="{0D108BD9-81ED-4DB2-BD59-A6C34878D82A}">
                    <a16:rowId xmlns:a16="http://schemas.microsoft.com/office/drawing/2014/main" val="2577382816"/>
                  </a:ext>
                </a:extLst>
              </a:tr>
              <a:tr h="370840">
                <a:tc>
                  <a:txBody>
                    <a:bodyPr/>
                    <a:lstStyle/>
                    <a:p>
                      <a:r>
                        <a:rPr lang="en-US" sz="1500" b="0" i="0" dirty="0">
                          <a:latin typeface="+mn-lt"/>
                          <a:ea typeface="Verdana" panose="020B0604030504040204" pitchFamily="34" charset="0"/>
                          <a:cs typeface="Arial" panose="020B0604020202020204" pitchFamily="34" charset="0"/>
                        </a:rPr>
                        <a:t>Course Introduction</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5</a:t>
                      </a:r>
                    </a:p>
                  </a:txBody>
                  <a:tcPr marL="182880" marR="182880" anchor="ctr">
                    <a:solidFill>
                      <a:schemeClr val="bg2"/>
                    </a:solidFill>
                  </a:tcPr>
                </a:tc>
                <a:extLst>
                  <a:ext uri="{0D108BD9-81ED-4DB2-BD59-A6C34878D82A}">
                    <a16:rowId xmlns:a16="http://schemas.microsoft.com/office/drawing/2014/main" val="2764802988"/>
                  </a:ext>
                </a:extLst>
              </a:tr>
              <a:tr h="370840">
                <a:tc>
                  <a:txBody>
                    <a:bodyPr/>
                    <a:lstStyle/>
                    <a:p>
                      <a:r>
                        <a:rPr lang="en-US" sz="1500" b="0" i="0" dirty="0">
                          <a:solidFill>
                            <a:schemeClr val="tx1"/>
                          </a:solidFill>
                          <a:latin typeface="+mn-lt"/>
                          <a:ea typeface="Verdana" panose="020B0604030504040204" pitchFamily="34" charset="0"/>
                          <a:cs typeface="Arial" panose="020B0604020202020204" pitchFamily="34" charset="0"/>
                        </a:rPr>
                        <a:t>Incident Response</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10</a:t>
                      </a:r>
                    </a:p>
                  </a:txBody>
                  <a:tcPr marL="182880" marR="182880" anchor="ctr">
                    <a:solidFill>
                      <a:schemeClr val="bg2"/>
                    </a:solidFill>
                  </a:tcPr>
                </a:tc>
                <a:extLst>
                  <a:ext uri="{0D108BD9-81ED-4DB2-BD59-A6C34878D82A}">
                    <a16:rowId xmlns:a16="http://schemas.microsoft.com/office/drawing/2014/main" val="1205794284"/>
                  </a:ext>
                </a:extLst>
              </a:tr>
              <a:tr h="370840">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500" b="0" i="0" dirty="0">
                          <a:solidFill>
                            <a:schemeClr val="tx1"/>
                          </a:solidFill>
                          <a:latin typeface="+mn-lt"/>
                          <a:ea typeface="Verdana" panose="020B0604030504040204" pitchFamily="34" charset="0"/>
                          <a:cs typeface="Arial" panose="020B0604020202020204" pitchFamily="34" charset="0"/>
                        </a:rPr>
                        <a:t>Live Investigation</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40</a:t>
                      </a:r>
                    </a:p>
                  </a:txBody>
                  <a:tcPr marL="182880" marR="182880" anchor="ctr">
                    <a:solidFill>
                      <a:schemeClr val="bg2"/>
                    </a:solidFill>
                  </a:tcPr>
                </a:tc>
                <a:extLst>
                  <a:ext uri="{0D108BD9-81ED-4DB2-BD59-A6C34878D82A}">
                    <a16:rowId xmlns:a16="http://schemas.microsoft.com/office/drawing/2014/main" val="1682828468"/>
                  </a:ext>
                </a:extLst>
              </a:tr>
              <a:tr h="370840">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500" b="0" i="0" dirty="0">
                          <a:solidFill>
                            <a:schemeClr val="tx1"/>
                          </a:solidFill>
                          <a:latin typeface="+mn-lt"/>
                          <a:ea typeface="Verdana" panose="020B0604030504040204" pitchFamily="34" charset="0"/>
                          <a:cs typeface="Arial" panose="020B0604020202020204" pitchFamily="34" charset="0"/>
                        </a:rPr>
                        <a:t>Lab 1.1: Live Windows Investigation with PowerShell</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63</a:t>
                      </a:r>
                    </a:p>
                  </a:txBody>
                  <a:tcPr marL="182880" marR="182880" anchor="ctr">
                    <a:solidFill>
                      <a:schemeClr val="bg2"/>
                    </a:solidFill>
                  </a:tcPr>
                </a:tc>
                <a:extLst>
                  <a:ext uri="{0D108BD9-81ED-4DB2-BD59-A6C34878D82A}">
                    <a16:rowId xmlns:a16="http://schemas.microsoft.com/office/drawing/2014/main" val="2686607350"/>
                  </a:ext>
                </a:extLst>
              </a:tr>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500" b="0" i="0" dirty="0">
                          <a:solidFill>
                            <a:schemeClr val="tx1"/>
                          </a:solidFill>
                          <a:latin typeface="+mn-lt"/>
                          <a:ea typeface="Verdana" panose="020B0604030504040204" pitchFamily="34" charset="0"/>
                          <a:cs typeface="Arial" panose="020B0604020202020204" pitchFamily="34" charset="0"/>
                        </a:rPr>
                        <a:t>Network Investigation</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64</a:t>
                      </a:r>
                    </a:p>
                  </a:txBody>
                  <a:tcPr marL="182880" marR="182880" anchor="ctr">
                    <a:solidFill>
                      <a:schemeClr val="bg2"/>
                    </a:solidFill>
                  </a:tcPr>
                </a:tc>
                <a:extLst>
                  <a:ext uri="{0D108BD9-81ED-4DB2-BD59-A6C34878D82A}">
                    <a16:rowId xmlns:a16="http://schemas.microsoft.com/office/drawing/2014/main" val="2439768193"/>
                  </a:ext>
                </a:extLst>
              </a:tr>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500" b="0" i="0" dirty="0">
                          <a:solidFill>
                            <a:schemeClr val="tx1"/>
                          </a:solidFill>
                          <a:latin typeface="+mn-lt"/>
                          <a:ea typeface="Verdana" panose="020B0604030504040204" pitchFamily="34" charset="0"/>
                          <a:cs typeface="Arial" panose="020B0604020202020204" pitchFamily="34" charset="0"/>
                        </a:rPr>
                        <a:t>Lab 1.2: Network Investigation</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83</a:t>
                      </a:r>
                    </a:p>
                  </a:txBody>
                  <a:tcPr marL="182880" marR="182880" anchor="ctr">
                    <a:solidFill>
                      <a:schemeClr val="bg2"/>
                    </a:solidFill>
                  </a:tcPr>
                </a:tc>
                <a:extLst>
                  <a:ext uri="{0D108BD9-81ED-4DB2-BD59-A6C34878D82A}">
                    <a16:rowId xmlns:a16="http://schemas.microsoft.com/office/drawing/2014/main" val="455052095"/>
                  </a:ext>
                </a:extLst>
              </a:tr>
              <a:tr h="370840">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500" b="0" i="0" dirty="0">
                          <a:solidFill>
                            <a:schemeClr val="tx1"/>
                          </a:solidFill>
                          <a:latin typeface="+mn-lt"/>
                          <a:ea typeface="Verdana" panose="020B0604030504040204" pitchFamily="34" charset="0"/>
                          <a:cs typeface="Arial" panose="020B0604020202020204" pitchFamily="34" charset="0"/>
                        </a:rPr>
                        <a:t>Malware Investigation</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84</a:t>
                      </a:r>
                    </a:p>
                  </a:txBody>
                  <a:tcPr marL="182880" marR="182880" anchor="ctr">
                    <a:solidFill>
                      <a:schemeClr val="bg2"/>
                    </a:solidFill>
                  </a:tcPr>
                </a:tc>
                <a:extLst>
                  <a:ext uri="{0D108BD9-81ED-4DB2-BD59-A6C34878D82A}">
                    <a16:rowId xmlns:a16="http://schemas.microsoft.com/office/drawing/2014/main" val="113844516"/>
                  </a:ext>
                </a:extLst>
              </a:tr>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500" b="0" i="0" dirty="0">
                          <a:solidFill>
                            <a:schemeClr val="tx1"/>
                          </a:solidFill>
                          <a:latin typeface="+mn-lt"/>
                          <a:ea typeface="Verdana" panose="020B0604030504040204" pitchFamily="34" charset="0"/>
                          <a:cs typeface="Arial" panose="020B0604020202020204" pitchFamily="34" charset="0"/>
                        </a:rPr>
                        <a:t>Lab 1.3: Malware Investigation</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98</a:t>
                      </a:r>
                    </a:p>
                  </a:txBody>
                  <a:tcPr marL="182880" marR="182880" anchor="ctr">
                    <a:solidFill>
                      <a:schemeClr val="bg2"/>
                    </a:solidFill>
                  </a:tcPr>
                </a:tc>
                <a:extLst>
                  <a:ext uri="{0D108BD9-81ED-4DB2-BD59-A6C34878D82A}">
                    <a16:rowId xmlns:a16="http://schemas.microsoft.com/office/drawing/2014/main" val="3225923180"/>
                  </a:ext>
                </a:extLst>
              </a:tr>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500" b="0" i="0" dirty="0">
                          <a:solidFill>
                            <a:schemeClr val="tx1"/>
                          </a:solidFill>
                          <a:latin typeface="+mn-lt"/>
                          <a:ea typeface="Verdana" panose="020B0604030504040204" pitchFamily="34" charset="0"/>
                          <a:cs typeface="Arial" panose="020B0604020202020204" pitchFamily="34" charset="0"/>
                        </a:rPr>
                        <a:t>AI Spotlight: Accelerating IR with Generative AI</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99</a:t>
                      </a:r>
                    </a:p>
                  </a:txBody>
                  <a:tcPr marL="182880" marR="182880" anchor="ctr">
                    <a:solidFill>
                      <a:schemeClr val="bg2"/>
                    </a:solidFill>
                  </a:tcPr>
                </a:tc>
                <a:extLst>
                  <a:ext uri="{0D108BD9-81ED-4DB2-BD59-A6C34878D82A}">
                    <a16:rowId xmlns:a16="http://schemas.microsoft.com/office/drawing/2014/main" val="20808329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ea typeface="Verdana" panose="020B0604030504040204" pitchFamily="34" charset="0"/>
                        </a:rPr>
                        <a:t>Lab 1.4: Accelerating IR with AI</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127</a:t>
                      </a:r>
                    </a:p>
                  </a:txBody>
                  <a:tcPr marL="182880" marR="182880" anchor="ctr">
                    <a:solidFill>
                      <a:schemeClr val="bg2"/>
                    </a:solidFill>
                  </a:tcPr>
                </a:tc>
                <a:extLst>
                  <a:ext uri="{0D108BD9-81ED-4DB2-BD59-A6C34878D82A}">
                    <a16:rowId xmlns:a16="http://schemas.microsoft.com/office/drawing/2014/main" val="35716212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ea typeface="Verdana" panose="020B0604030504040204" pitchFamily="34" charset="0"/>
                        </a:rPr>
                        <a:t>Bootcamp</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128</a:t>
                      </a:r>
                    </a:p>
                  </a:txBody>
                  <a:tcPr marL="182880" marR="182880" anchor="ctr">
                    <a:solidFill>
                      <a:schemeClr val="bg2"/>
                    </a:solidFill>
                  </a:tcPr>
                </a:tc>
                <a:extLst>
                  <a:ext uri="{0D108BD9-81ED-4DB2-BD59-A6C34878D82A}">
                    <a16:rowId xmlns:a16="http://schemas.microsoft.com/office/drawing/2014/main" val="1335642977"/>
                  </a:ext>
                </a:extLst>
              </a:tr>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500" b="0" i="0" dirty="0">
                          <a:latin typeface="+mn-lt"/>
                          <a:ea typeface="Verdana" panose="020B0604030504040204" pitchFamily="34" charset="0"/>
                          <a:cs typeface="Arial" panose="020B0604020202020204" pitchFamily="34" charset="0"/>
                        </a:rPr>
                        <a:t>Lab 1.5: </a:t>
                      </a:r>
                      <a:r>
                        <a:rPr lang="en-US" sz="1500" b="0" dirty="0">
                          <a:solidFill>
                            <a:schemeClr val="tx1"/>
                          </a:solidFill>
                          <a:latin typeface="+mn-lt"/>
                          <a:ea typeface="Verdana" panose="020B0604030504040204" pitchFamily="34" charset="0"/>
                        </a:rPr>
                        <a:t>Bootcamp: </a:t>
                      </a:r>
                      <a:r>
                        <a:rPr lang="en-US" sz="1500" b="0" i="0" dirty="0">
                          <a:latin typeface="+mn-lt"/>
                          <a:ea typeface="Verdana" panose="020B0604030504040204" pitchFamily="34" charset="0"/>
                          <a:cs typeface="Arial" panose="020B0604020202020204" pitchFamily="34" charset="0"/>
                        </a:rPr>
                        <a:t>Linux Olympics</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132</a:t>
                      </a:r>
                    </a:p>
                  </a:txBody>
                  <a:tcPr marL="182880" marR="182880" anchor="ctr">
                    <a:solidFill>
                      <a:schemeClr val="bg2"/>
                    </a:solidFill>
                  </a:tcPr>
                </a:tc>
                <a:extLst>
                  <a:ext uri="{0D108BD9-81ED-4DB2-BD59-A6C34878D82A}">
                    <a16:rowId xmlns:a16="http://schemas.microsoft.com/office/drawing/2014/main" val="1243042994"/>
                  </a:ext>
                </a:extLst>
              </a:tr>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500" b="0" i="0" dirty="0">
                          <a:latin typeface="+mn-lt"/>
                          <a:ea typeface="Verdana" panose="020B0604030504040204" pitchFamily="34" charset="0"/>
                          <a:cs typeface="Arial" panose="020B0604020202020204" pitchFamily="34" charset="0"/>
                        </a:rPr>
                        <a:t>Lab 1.6: </a:t>
                      </a:r>
                      <a:r>
                        <a:rPr lang="en-US" sz="1500" b="0" dirty="0">
                          <a:solidFill>
                            <a:schemeClr val="tx1"/>
                          </a:solidFill>
                          <a:latin typeface="+mn-lt"/>
                          <a:ea typeface="Verdana" panose="020B0604030504040204" pitchFamily="34" charset="0"/>
                        </a:rPr>
                        <a:t>Bootcamp: </a:t>
                      </a:r>
                      <a:r>
                        <a:rPr lang="en-US" sz="1500" b="0" i="0" dirty="0">
                          <a:latin typeface="+mn-lt"/>
                          <a:ea typeface="Verdana" panose="020B0604030504040204" pitchFamily="34" charset="0"/>
                          <a:cs typeface="Arial" panose="020B0604020202020204" pitchFamily="34" charset="0"/>
                        </a:rPr>
                        <a:t>PowerShell Olympics</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132</a:t>
                      </a:r>
                    </a:p>
                  </a:txBody>
                  <a:tcPr marL="182880" marR="182880" anchor="ctr">
                    <a:solidFill>
                      <a:schemeClr val="bg2"/>
                    </a:solidFill>
                  </a:tcPr>
                </a:tc>
                <a:extLst>
                  <a:ext uri="{0D108BD9-81ED-4DB2-BD59-A6C34878D82A}">
                    <a16:rowId xmlns:a16="http://schemas.microsoft.com/office/drawing/2014/main" val="4095300401"/>
                  </a:ext>
                </a:extLst>
              </a:tr>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500" b="0" i="0" dirty="0">
                          <a:solidFill>
                            <a:schemeClr val="tx1"/>
                          </a:solidFill>
                          <a:latin typeface="+mn-lt"/>
                          <a:ea typeface="Verdana" panose="020B0604030504040204" pitchFamily="34" charset="0"/>
                          <a:cs typeface="Arial" panose="020B0604020202020204" pitchFamily="34" charset="0"/>
                        </a:rPr>
                        <a:t>Contacts and Resources</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133</a:t>
                      </a:r>
                    </a:p>
                  </a:txBody>
                  <a:tcPr marL="182880" marR="182880" anchor="ctr">
                    <a:solidFill>
                      <a:schemeClr val="bg2"/>
                    </a:solidFill>
                  </a:tcPr>
                </a:tc>
                <a:extLst>
                  <a:ext uri="{0D108BD9-81ED-4DB2-BD59-A6C34878D82A}">
                    <a16:rowId xmlns:a16="http://schemas.microsoft.com/office/drawing/2014/main" val="3773687708"/>
                  </a:ext>
                </a:extLst>
              </a:tr>
            </a:tbl>
          </a:graphicData>
        </a:graphic>
      </p:graphicFrame>
    </p:spTree>
    <p:extLst>
      <p:ext uri="{BB962C8B-B14F-4D97-AF65-F5344CB8AC3E}">
        <p14:creationId xmlns:p14="http://schemas.microsoft.com/office/powerpoint/2010/main" val="357574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CA9F-BCCC-CC41-84DE-C2EF82AB1C1C}"/>
              </a:ext>
            </a:extLst>
          </p:cNvPr>
          <p:cNvSpPr>
            <a:spLocks noGrp="1"/>
          </p:cNvSpPr>
          <p:nvPr>
            <p:ph type="title" hasCustomPrompt="1"/>
          </p:nvPr>
        </p:nvSpPr>
        <p:spPr/>
        <p:txBody>
          <a:bodyPr/>
          <a:lstStyle>
            <a:lvl1pPr>
              <a:defRPr/>
            </a:lvl1pPr>
          </a:lstStyle>
          <a:p>
            <a:r>
              <a:rPr lang="en-US" dirty="0"/>
              <a:t>Table of Contents (2)</a:t>
            </a:r>
          </a:p>
        </p:txBody>
      </p:sp>
      <p:graphicFrame>
        <p:nvGraphicFramePr>
          <p:cNvPr id="3" name="Table 10">
            <a:extLst>
              <a:ext uri="{FF2B5EF4-FFF2-40B4-BE49-F238E27FC236}">
                <a16:creationId xmlns:a16="http://schemas.microsoft.com/office/drawing/2014/main" id="{A5361989-6728-D6FE-6B71-E7ADE39A2910}"/>
              </a:ext>
            </a:extLst>
          </p:cNvPr>
          <p:cNvGraphicFramePr>
            <a:graphicFrameLocks noGrp="1"/>
          </p:cNvGraphicFramePr>
          <p:nvPr userDrawn="1">
            <p:extLst>
              <p:ext uri="{D42A27DB-BD31-4B8C-83A1-F6EECF244321}">
                <p14:modId xmlns:p14="http://schemas.microsoft.com/office/powerpoint/2010/main" val="3246489605"/>
              </p:ext>
            </p:extLst>
          </p:nvPr>
        </p:nvGraphicFramePr>
        <p:xfrm>
          <a:off x="428623" y="1165776"/>
          <a:ext cx="11317763" cy="370840"/>
        </p:xfrm>
        <a:graphic>
          <a:graphicData uri="http://schemas.openxmlformats.org/drawingml/2006/table">
            <a:tbl>
              <a:tblPr bandRow="1">
                <a:tableStyleId>{5C22544A-7EE6-4342-B048-85BDC9FD1C3A}</a:tableStyleId>
              </a:tblPr>
              <a:tblGrid>
                <a:gridCol w="10127617">
                  <a:extLst>
                    <a:ext uri="{9D8B030D-6E8A-4147-A177-3AD203B41FA5}">
                      <a16:colId xmlns:a16="http://schemas.microsoft.com/office/drawing/2014/main" val="3429776840"/>
                    </a:ext>
                  </a:extLst>
                </a:gridCol>
                <a:gridCol w="1190146">
                  <a:extLst>
                    <a:ext uri="{9D8B030D-6E8A-4147-A177-3AD203B41FA5}">
                      <a16:colId xmlns:a16="http://schemas.microsoft.com/office/drawing/2014/main" val="2667141475"/>
                    </a:ext>
                  </a:extLst>
                </a:gridCol>
              </a:tblGrid>
              <a:tr h="370840">
                <a:tc>
                  <a:txBody>
                    <a:bodyPr/>
                    <a:lstStyle/>
                    <a:p>
                      <a:r>
                        <a:rPr lang="en-US" sz="1500" b="0" i="0" dirty="0">
                          <a:solidFill>
                            <a:schemeClr val="tx1"/>
                          </a:solidFill>
                          <a:latin typeface="+mn-lt"/>
                          <a:ea typeface="Verdana" panose="020B0604030504040204" pitchFamily="34" charset="0"/>
                          <a:cs typeface="Arial" panose="020B0604020202020204" pitchFamily="34" charset="0"/>
                        </a:rPr>
                        <a:t>Contacts and Resources</a:t>
                      </a:r>
                    </a:p>
                  </a:txBody>
                  <a:tcPr marL="182880" marR="182880" anchor="ctr">
                    <a:solidFill>
                      <a:schemeClr val="bg2"/>
                    </a:solidFill>
                  </a:tcPr>
                </a:tc>
                <a:tc>
                  <a:txBody>
                    <a:bodyPr/>
                    <a:lstStyle/>
                    <a:p>
                      <a:pPr algn="r"/>
                      <a:r>
                        <a:rPr lang="en-US" sz="1500" b="0" i="0" dirty="0">
                          <a:latin typeface="+mn-lt"/>
                          <a:ea typeface="Verdana" panose="020B0604030504040204" pitchFamily="34" charset="0"/>
                          <a:cs typeface="Arial" panose="020B0604020202020204" pitchFamily="34" charset="0"/>
                        </a:rPr>
                        <a:t>129</a:t>
                      </a:r>
                    </a:p>
                  </a:txBody>
                  <a:tcPr marL="182880" marR="182880" anchor="ctr">
                    <a:solidFill>
                      <a:schemeClr val="bg2"/>
                    </a:solidFill>
                  </a:tcPr>
                </a:tc>
                <a:extLst>
                  <a:ext uri="{0D108BD9-81ED-4DB2-BD59-A6C34878D82A}">
                    <a16:rowId xmlns:a16="http://schemas.microsoft.com/office/drawing/2014/main" val="1682828468"/>
                  </a:ext>
                </a:extLst>
              </a:tr>
            </a:tbl>
          </a:graphicData>
        </a:graphic>
      </p:graphicFrame>
    </p:spTree>
    <p:extLst>
      <p:ext uri="{BB962C8B-B14F-4D97-AF65-F5344CB8AC3E}">
        <p14:creationId xmlns:p14="http://schemas.microsoft.com/office/powerpoint/2010/main" val="13445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ma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09A1B8-1CE6-6563-3A5E-F5F50BD65967}"/>
              </a:ext>
            </a:extLst>
          </p:cNvPr>
          <p:cNvSpPr/>
          <p:nvPr userDrawn="1"/>
        </p:nvSpPr>
        <p:spPr>
          <a:xfrm>
            <a:off x="5434487" y="614689"/>
            <a:ext cx="6190065" cy="6039030"/>
          </a:xfrm>
          <a:prstGeom prst="rect">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11" name="Straight Connector 10">
            <a:extLst>
              <a:ext uri="{FF2B5EF4-FFF2-40B4-BE49-F238E27FC236}">
                <a16:creationId xmlns:a16="http://schemas.microsoft.com/office/drawing/2014/main" id="{7035A700-FA1F-8A45-9B83-CC7FE22763D0}"/>
              </a:ext>
            </a:extLst>
          </p:cNvPr>
          <p:cNvCxnSpPr>
            <a:cxnSpLocks/>
          </p:cNvCxnSpPr>
          <p:nvPr userDrawn="1"/>
        </p:nvCxnSpPr>
        <p:spPr>
          <a:xfrm>
            <a:off x="4992442" y="800100"/>
            <a:ext cx="0" cy="5853619"/>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E97A520-A86F-A4BB-AD65-A0B7B61AF567}"/>
              </a:ext>
            </a:extLst>
          </p:cNvPr>
          <p:cNvSpPr txBox="1"/>
          <p:nvPr userDrawn="1"/>
        </p:nvSpPr>
        <p:spPr>
          <a:xfrm>
            <a:off x="428622" y="614689"/>
            <a:ext cx="4036505" cy="461665"/>
          </a:xfrm>
          <a:prstGeom prst="rect">
            <a:avLst/>
          </a:prstGeom>
          <a:noFill/>
        </p:spPr>
        <p:txBody>
          <a:bodyPr wrap="square" rtlCol="0">
            <a:spAutoFit/>
          </a:bodyPr>
          <a:lstStyle/>
          <a:p>
            <a:pPr algn="l"/>
            <a:r>
              <a:rPr lang="en-US" sz="2400" b="1" dirty="0">
                <a:solidFill>
                  <a:srgbClr val="005880"/>
                </a:solidFill>
                <a:latin typeface="Verdana" panose="020B0604030504040204" pitchFamily="34" charset="0"/>
                <a:ea typeface="Verdana" panose="020B0604030504040204" pitchFamily="34" charset="0"/>
              </a:rPr>
              <a:t>Course Roadmap</a:t>
            </a:r>
          </a:p>
        </p:txBody>
      </p:sp>
      <p:sp>
        <p:nvSpPr>
          <p:cNvPr id="6" name="TextBox 5">
            <a:extLst>
              <a:ext uri="{FF2B5EF4-FFF2-40B4-BE49-F238E27FC236}">
                <a16:creationId xmlns:a16="http://schemas.microsoft.com/office/drawing/2014/main" id="{AFD57923-D730-4740-DADF-12EE08C178C0}"/>
              </a:ext>
            </a:extLst>
          </p:cNvPr>
          <p:cNvSpPr txBox="1"/>
          <p:nvPr userDrawn="1"/>
        </p:nvSpPr>
        <p:spPr>
          <a:xfrm>
            <a:off x="428622" y="1309387"/>
            <a:ext cx="4295777" cy="5324535"/>
          </a:xfrm>
          <a:prstGeom prst="rect">
            <a:avLst/>
          </a:prstGeom>
          <a:noFill/>
        </p:spPr>
        <p:txBody>
          <a:bodyPr wrap="square" rtlCol="0">
            <a:spAutoFit/>
          </a:bodyPr>
          <a:lstStyle/>
          <a:p>
            <a:pPr lvl="0"/>
            <a:r>
              <a:rPr lang="en-US" sz="2000" dirty="0">
                <a:solidFill>
                  <a:srgbClr val="005880"/>
                </a:solidFill>
                <a:latin typeface="Verdana" panose="020B0604030504040204" pitchFamily="34" charset="0"/>
                <a:ea typeface="Verdana" panose="020B0604030504040204" pitchFamily="34" charset="0"/>
              </a:rPr>
              <a:t>Section 1: Incident Response and Cyber Investigations</a:t>
            </a:r>
          </a:p>
          <a:p>
            <a:pPr lvl="0"/>
            <a:endParaRPr lang="en-US" sz="2000" dirty="0">
              <a:solidFill>
                <a:schemeClr val="tx1"/>
              </a:solidFill>
              <a:latin typeface="Verdana" panose="020B0604030504040204" pitchFamily="34" charset="0"/>
              <a:ea typeface="Verdana" panose="020B0604030504040204" pitchFamily="34" charset="0"/>
            </a:endParaRPr>
          </a:p>
          <a:p>
            <a:pPr lvl="0"/>
            <a:r>
              <a:rPr lang="en-US" sz="2000" b="0" dirty="0">
                <a:solidFill>
                  <a:schemeClr val="tx1"/>
                </a:solidFill>
                <a:latin typeface="Verdana" panose="020B0604030504040204" pitchFamily="34" charset="0"/>
                <a:ea typeface="Verdana" panose="020B0604030504040204" pitchFamily="34" charset="0"/>
              </a:rPr>
              <a:t>Section 2: Scanning and Enumeration Attacks</a:t>
            </a:r>
          </a:p>
          <a:p>
            <a:pPr lvl="0"/>
            <a:endParaRPr lang="en-US" sz="2000" b="0" dirty="0">
              <a:solidFill>
                <a:srgbClr val="0455A5"/>
              </a:solidFill>
              <a:latin typeface="Verdana" panose="020B0604030504040204" pitchFamily="34" charset="0"/>
              <a:ea typeface="Verdana" panose="020B0604030504040204" pitchFamily="34" charset="0"/>
            </a:endParaRPr>
          </a:p>
          <a:p>
            <a:pPr marL="0" lvl="0" algn="l" defTabSz="914400" rtl="0" eaLnBrk="1" fontAlgn="ctr" latinLnBrk="0" hangingPunct="1"/>
            <a:r>
              <a:rPr lang="en-US" sz="2000" kern="1200" dirty="0">
                <a:solidFill>
                  <a:schemeClr val="tx1"/>
                </a:solidFill>
                <a:latin typeface="Verdana" panose="020B0604030504040204" pitchFamily="34" charset="0"/>
                <a:ea typeface="Verdana" panose="020B0604030504040204" pitchFamily="34" charset="0"/>
                <a:cs typeface="+mn-cs"/>
              </a:rPr>
              <a:t>Section 3: Password Attacks and Exploit Frameworks</a:t>
            </a:r>
          </a:p>
          <a:p>
            <a:pPr lvl="0"/>
            <a:endParaRPr lang="en-US" sz="2000" dirty="0">
              <a:solidFill>
                <a:schemeClr val="tx1"/>
              </a:solidFill>
              <a:latin typeface="Verdana" panose="020B0604030504040204" pitchFamily="34" charset="0"/>
              <a:ea typeface="Verdana" panose="020B0604030504040204" pitchFamily="34" charset="0"/>
            </a:endParaRPr>
          </a:p>
          <a:p>
            <a:pPr lvl="0"/>
            <a:r>
              <a:rPr lang="en-US" sz="2000" dirty="0">
                <a:solidFill>
                  <a:schemeClr val="tx1"/>
                </a:solidFill>
                <a:latin typeface="Verdana" panose="020B0604030504040204" pitchFamily="34" charset="0"/>
                <a:ea typeface="Verdana" panose="020B0604030504040204" pitchFamily="34" charset="0"/>
              </a:rPr>
              <a:t>Section 4: Web Application Attacks</a:t>
            </a:r>
          </a:p>
          <a:p>
            <a:pPr lvl="0"/>
            <a:endParaRPr lang="en-US" sz="2000" dirty="0">
              <a:solidFill>
                <a:schemeClr val="tx1"/>
              </a:solidFill>
              <a:latin typeface="Verdana" panose="020B0604030504040204" pitchFamily="34" charset="0"/>
              <a:ea typeface="Verdana" panose="020B0604030504040204" pitchFamily="34" charset="0"/>
            </a:endParaRPr>
          </a:p>
          <a:p>
            <a:pPr lvl="0"/>
            <a:r>
              <a:rPr lang="en-US" sz="2000" dirty="0">
                <a:solidFill>
                  <a:schemeClr val="tx1"/>
                </a:solidFill>
                <a:latin typeface="Verdana" panose="020B0604030504040204" pitchFamily="34" charset="0"/>
                <a:ea typeface="Verdana" panose="020B0604030504040204" pitchFamily="34" charset="0"/>
              </a:rPr>
              <a:t>Section 5: Post-Exploitation and AI Attacks</a:t>
            </a:r>
          </a:p>
          <a:p>
            <a:pPr lvl="0"/>
            <a:endParaRPr lang="en-US" sz="2000" dirty="0">
              <a:solidFill>
                <a:schemeClr val="tx1"/>
              </a:solidFill>
              <a:latin typeface="Verdana" panose="020B0604030504040204" pitchFamily="34" charset="0"/>
              <a:ea typeface="Verdana" panose="020B0604030504040204" pitchFamily="34" charset="0"/>
            </a:endParaRPr>
          </a:p>
          <a:p>
            <a:pPr lvl="0"/>
            <a:r>
              <a:rPr lang="en-US" sz="2000" dirty="0">
                <a:solidFill>
                  <a:schemeClr val="tx1"/>
                </a:solidFill>
                <a:latin typeface="Verdana" panose="020B0604030504040204" pitchFamily="34" charset="0"/>
                <a:ea typeface="Verdana" panose="020B0604030504040204" pitchFamily="34" charset="0"/>
              </a:rPr>
              <a:t>Section 6: Capture the Flag Event</a:t>
            </a:r>
          </a:p>
        </p:txBody>
      </p:sp>
      <p:sp>
        <p:nvSpPr>
          <p:cNvPr id="13" name="TextBox 12">
            <a:extLst>
              <a:ext uri="{FF2B5EF4-FFF2-40B4-BE49-F238E27FC236}">
                <a16:creationId xmlns:a16="http://schemas.microsoft.com/office/drawing/2014/main" id="{A5D8BB1B-8082-16C1-50DE-7158D9783931}"/>
              </a:ext>
            </a:extLst>
          </p:cNvPr>
          <p:cNvSpPr txBox="1"/>
          <p:nvPr userDrawn="1"/>
        </p:nvSpPr>
        <p:spPr>
          <a:xfrm>
            <a:off x="5524381" y="743307"/>
            <a:ext cx="6010275" cy="4431983"/>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1800" dirty="0">
                <a:solidFill>
                  <a:schemeClr val="tx1"/>
                </a:solidFill>
              </a:rPr>
              <a:t>Course Introduction</a:t>
            </a:r>
          </a:p>
          <a:p>
            <a:pPr marL="171450" lvl="0" indent="-171450">
              <a:spcAft>
                <a:spcPts val="600"/>
              </a:spcAft>
              <a:buFont typeface="Arial" panose="020B0604020202020204" pitchFamily="34" charset="0"/>
              <a:buChar char="•"/>
            </a:pPr>
            <a:r>
              <a:rPr lang="en-US" sz="1800" dirty="0">
                <a:solidFill>
                  <a:schemeClr val="tx1"/>
                </a:solidFill>
              </a:rPr>
              <a:t>Incident Response</a:t>
            </a:r>
          </a:p>
          <a:p>
            <a:pPr marL="171450" lvl="0" indent="-171450">
              <a:spcAft>
                <a:spcPts val="600"/>
              </a:spcAft>
              <a:buFont typeface="Arial" panose="020B0604020202020204" pitchFamily="34" charset="0"/>
              <a:buChar char="•"/>
            </a:pPr>
            <a:r>
              <a:rPr lang="en-US" sz="1800" dirty="0">
                <a:solidFill>
                  <a:schemeClr val="tx1"/>
                </a:solidFill>
              </a:rPr>
              <a:t>Live Investigation</a:t>
            </a:r>
            <a:endParaRPr lang="en-US" dirty="0">
              <a:solidFill>
                <a:schemeClr val="tx1"/>
              </a:solidFill>
            </a:endParaRPr>
          </a:p>
          <a:p>
            <a:pPr marL="514350" lvl="1" indent="-285750" algn="l" defTabSz="914400" rtl="0" eaLnBrk="1" fontAlgn="ctr" latinLnBrk="0" hangingPunct="1">
              <a:spcAft>
                <a:spcPts val="600"/>
              </a:spcAft>
              <a:buSzPct val="120000"/>
              <a:buFontTx/>
              <a:buBlip>
                <a:blip>
                  <a:extLst>
                    <a:ext uri="{96DAC541-7B7A-43D3-8B79-37D633B846F1}">
                      <asvg:svgBlip xmlns:asvg="http://schemas.microsoft.com/office/drawing/2016/SVG/main" r:embed="rId2"/>
                    </a:ext>
                  </a:extLst>
                </a:blip>
              </a:buBlip>
              <a:tabLst>
                <a:tab pos="571500" algn="l"/>
              </a:tabLst>
            </a:pPr>
            <a:r>
              <a:rPr lang="en-US" sz="1600" kern="1200" dirty="0">
                <a:solidFill>
                  <a:schemeClr val="tx1"/>
                </a:solidFill>
                <a:latin typeface="+mn-lt"/>
                <a:ea typeface="+mn-ea"/>
                <a:cs typeface="+mn-cs"/>
              </a:rPr>
              <a:t>Lab 1.1: Live Windows Investigation with PowerShell</a:t>
            </a:r>
          </a:p>
          <a:p>
            <a:pPr marL="171450" lvl="0" indent="-171450" algn="l" defTabSz="914400" rtl="0" eaLnBrk="1" fontAlgn="ctr" latinLnBrk="0" hangingPunct="1">
              <a:spcAft>
                <a:spcPts val="600"/>
              </a:spcAft>
              <a:buFont typeface="Arial" panose="020B0604020202020204" pitchFamily="34" charset="0"/>
              <a:buChar char="•"/>
            </a:pPr>
            <a:r>
              <a:rPr lang="en-US" sz="1800" kern="1200" dirty="0">
                <a:solidFill>
                  <a:schemeClr val="tx1"/>
                </a:solidFill>
                <a:latin typeface="+mn-lt"/>
                <a:ea typeface="+mn-ea"/>
                <a:cs typeface="+mn-cs"/>
              </a:rPr>
              <a:t>Network Investigation</a:t>
            </a:r>
          </a:p>
          <a:p>
            <a:pPr marL="514350" lvl="1" indent="-285750" algn="l" defTabSz="914400" rtl="0" eaLnBrk="1" fontAlgn="ctr" latinLnBrk="0" hangingPunct="1">
              <a:spcAft>
                <a:spcPts val="600"/>
              </a:spcAft>
              <a:buSzPct val="120000"/>
              <a:buFontTx/>
              <a:buBlip>
                <a:blip>
                  <a:extLst>
                    <a:ext uri="{96DAC541-7B7A-43D3-8B79-37D633B846F1}">
                      <asvg:svgBlip xmlns:asvg="http://schemas.microsoft.com/office/drawing/2016/SVG/main" r:embed="rId2"/>
                    </a:ext>
                  </a:extLst>
                </a:blip>
              </a:buBlip>
              <a:tabLst>
                <a:tab pos="571500" algn="l"/>
              </a:tabLst>
            </a:pPr>
            <a:r>
              <a:rPr lang="en-US" sz="1600" kern="1200" dirty="0">
                <a:solidFill>
                  <a:schemeClr val="tx1"/>
                </a:solidFill>
                <a:latin typeface="+mn-lt"/>
                <a:ea typeface="+mn-ea"/>
                <a:cs typeface="+mn-cs"/>
              </a:rPr>
              <a:t>Lab 1.2: Network Investigation</a:t>
            </a:r>
          </a:p>
          <a:p>
            <a:pPr marL="171450" lvl="0" indent="-171450" algn="l" defTabSz="914400" rtl="0" eaLnBrk="1" fontAlgn="ctr" latinLnBrk="0" hangingPunct="1">
              <a:spcAft>
                <a:spcPts val="600"/>
              </a:spcAft>
              <a:buFont typeface="Arial" panose="020B0604020202020204" pitchFamily="34" charset="0"/>
              <a:buChar char="•"/>
            </a:pPr>
            <a:r>
              <a:rPr lang="en-US" sz="1800" kern="1200" dirty="0">
                <a:solidFill>
                  <a:schemeClr val="tx1"/>
                </a:solidFill>
                <a:latin typeface="+mn-lt"/>
                <a:ea typeface="+mn-ea"/>
                <a:cs typeface="+mn-cs"/>
              </a:rPr>
              <a:t>Malware Investigation</a:t>
            </a:r>
          </a:p>
          <a:p>
            <a:pPr marL="514350" lvl="1" indent="-285750" algn="l" defTabSz="914400" rtl="0" eaLnBrk="1" fontAlgn="ctr" latinLnBrk="0" hangingPunct="1">
              <a:spcAft>
                <a:spcPts val="600"/>
              </a:spcAft>
              <a:buSzPct val="120000"/>
              <a:buFontTx/>
              <a:buBlip>
                <a:blip>
                  <a:extLst>
                    <a:ext uri="{96DAC541-7B7A-43D3-8B79-37D633B846F1}">
                      <asvg:svgBlip xmlns:asvg="http://schemas.microsoft.com/office/drawing/2016/SVG/main" r:embed="rId2"/>
                    </a:ext>
                  </a:extLst>
                </a:blip>
              </a:buBlip>
              <a:tabLst>
                <a:tab pos="571500" algn="l"/>
              </a:tabLst>
            </a:pPr>
            <a:r>
              <a:rPr lang="en-US" sz="1600" kern="1200" dirty="0">
                <a:solidFill>
                  <a:schemeClr val="tx1"/>
                </a:solidFill>
                <a:latin typeface="+mn-lt"/>
                <a:ea typeface="+mn-ea"/>
                <a:cs typeface="+mn-cs"/>
              </a:rPr>
              <a:t>Lab 1.3: Malware Investigation</a:t>
            </a:r>
          </a:p>
          <a:p>
            <a:pPr marL="171450" lvl="0" indent="-171450" algn="l" defTabSz="914400" rtl="0" eaLnBrk="1" fontAlgn="ctr" latinLnBrk="0" hangingPunct="1">
              <a:spcAft>
                <a:spcPts val="600"/>
              </a:spcAft>
              <a:buFont typeface="Arial" panose="020B0604020202020204" pitchFamily="34" charset="0"/>
              <a:buChar char="•"/>
            </a:pPr>
            <a:r>
              <a:rPr lang="en-US" sz="1800" kern="1200" dirty="0">
                <a:solidFill>
                  <a:schemeClr val="tx1"/>
                </a:solidFill>
                <a:latin typeface="+mn-lt"/>
                <a:ea typeface="+mn-ea"/>
                <a:cs typeface="+mn-cs"/>
              </a:rPr>
              <a:t>AI Spotlight: Accelerating IR with Generative AI</a:t>
            </a:r>
          </a:p>
          <a:p>
            <a:pPr marL="514350" lvl="1" indent="-285750" algn="l" defTabSz="914400" rtl="0" eaLnBrk="1" fontAlgn="ctr" latinLnBrk="0" hangingPunct="1">
              <a:spcAft>
                <a:spcPts val="600"/>
              </a:spcAft>
              <a:buSzPct val="120000"/>
              <a:buFontTx/>
              <a:buBlip>
                <a:blip>
                  <a:extLst>
                    <a:ext uri="{96DAC541-7B7A-43D3-8B79-37D633B846F1}">
                      <asvg:svgBlip xmlns:asvg="http://schemas.microsoft.com/office/drawing/2016/SVG/main" r:embed="rId2"/>
                    </a:ext>
                  </a:extLst>
                </a:blip>
              </a:buBlip>
              <a:tabLst>
                <a:tab pos="571500" algn="l"/>
              </a:tabLst>
            </a:pPr>
            <a:r>
              <a:rPr lang="en-US" sz="1600" kern="1200" dirty="0">
                <a:solidFill>
                  <a:schemeClr val="tx1"/>
                </a:solidFill>
                <a:latin typeface="+mn-lt"/>
                <a:ea typeface="+mn-ea"/>
                <a:cs typeface="+mn-cs"/>
              </a:rPr>
              <a:t>Lab 1.4: Accelerating Incident Response with AI</a:t>
            </a:r>
          </a:p>
          <a:p>
            <a:pPr marL="171450" marR="0" lvl="0" indent="-171450" algn="l" defTabSz="914400" rtl="0" eaLnBrk="1" fontAlgn="ctr" latinLnBrk="0" hangingPunct="1">
              <a:lnSpc>
                <a:spcPct val="100000"/>
              </a:lnSpc>
              <a:spcBef>
                <a:spcPts val="0"/>
              </a:spcBef>
              <a:spcAft>
                <a:spcPts val="600"/>
              </a:spcAft>
              <a:buClrTx/>
              <a:buSzPct val="120000"/>
              <a:buFont typeface="Arial" panose="020B0604020202020204" pitchFamily="34" charset="0"/>
              <a:buChar char="•"/>
              <a:tabLst>
                <a:tab pos="571500" algn="l"/>
              </a:tabLst>
              <a:defRPr/>
            </a:pPr>
            <a:r>
              <a:rPr lang="en-US" sz="1600" kern="1200" dirty="0">
                <a:solidFill>
                  <a:schemeClr val="tx1"/>
                </a:solidFill>
                <a:latin typeface="+mn-lt"/>
                <a:ea typeface="+mn-ea"/>
                <a:cs typeface="+mn-cs"/>
              </a:rPr>
              <a:t>B</a:t>
            </a:r>
            <a:r>
              <a:rPr lang="en-US" sz="1800" kern="1200" dirty="0">
                <a:solidFill>
                  <a:schemeClr val="tx1"/>
                </a:solidFill>
                <a:latin typeface="+mn-lt"/>
                <a:ea typeface="+mn-ea"/>
                <a:cs typeface="+mn-cs"/>
              </a:rPr>
              <a:t>ootcamp</a:t>
            </a:r>
          </a:p>
          <a:p>
            <a:pPr marL="514350" lvl="1" indent="-285750" algn="l" defTabSz="914400" rtl="0" eaLnBrk="1" fontAlgn="ctr" latinLnBrk="0" hangingPunct="1">
              <a:spcAft>
                <a:spcPts val="600"/>
              </a:spcAft>
              <a:buSzPct val="120000"/>
              <a:buFontTx/>
              <a:buBlip>
                <a:blip>
                  <a:extLst>
                    <a:ext uri="{96DAC541-7B7A-43D3-8B79-37D633B846F1}">
                      <asvg:svgBlip xmlns:asvg="http://schemas.microsoft.com/office/drawing/2016/SVG/main" r:embed="rId2"/>
                    </a:ext>
                  </a:extLst>
                </a:blip>
              </a:buBlip>
              <a:tabLst>
                <a:tab pos="571500" algn="l"/>
              </a:tabLst>
            </a:pPr>
            <a:r>
              <a:rPr lang="en-US" sz="1600" kern="1200" dirty="0">
                <a:solidFill>
                  <a:schemeClr val="tx1"/>
                </a:solidFill>
                <a:latin typeface="+mn-lt"/>
                <a:ea typeface="+mn-ea"/>
                <a:cs typeface="+mn-cs"/>
              </a:rPr>
              <a:t>Lab 1.5: </a:t>
            </a:r>
            <a:r>
              <a:rPr lang="en-US" sz="1600" b="0" dirty="0">
                <a:solidFill>
                  <a:schemeClr val="tx1"/>
                </a:solidFill>
                <a:latin typeface="+mn-lt"/>
                <a:ea typeface="Verdana" panose="020B0604030504040204" pitchFamily="34" charset="0"/>
              </a:rPr>
              <a:t>Bootcamp: </a:t>
            </a:r>
            <a:r>
              <a:rPr lang="en-US" sz="1600" kern="1200" dirty="0">
                <a:solidFill>
                  <a:schemeClr val="tx1"/>
                </a:solidFill>
                <a:latin typeface="+mn-lt"/>
                <a:ea typeface="+mn-ea"/>
                <a:cs typeface="+mn-cs"/>
              </a:rPr>
              <a:t>Linux Olympics</a:t>
            </a:r>
          </a:p>
          <a:p>
            <a:pPr marL="514350" lvl="1" indent="-285750" algn="l" defTabSz="914400" rtl="0" eaLnBrk="1" fontAlgn="ctr" latinLnBrk="0" hangingPunct="1">
              <a:spcAft>
                <a:spcPts val="600"/>
              </a:spcAft>
              <a:buSzPct val="120000"/>
              <a:buFontTx/>
              <a:buBlip>
                <a:blip>
                  <a:extLst>
                    <a:ext uri="{96DAC541-7B7A-43D3-8B79-37D633B846F1}">
                      <asvg:svgBlip xmlns:asvg="http://schemas.microsoft.com/office/drawing/2016/SVG/main" r:embed="rId2"/>
                    </a:ext>
                  </a:extLst>
                </a:blip>
              </a:buBlip>
              <a:tabLst>
                <a:tab pos="571500" algn="l"/>
              </a:tabLst>
            </a:pPr>
            <a:r>
              <a:rPr lang="en-US" sz="1600" kern="1200" dirty="0">
                <a:solidFill>
                  <a:schemeClr val="tx1"/>
                </a:solidFill>
                <a:latin typeface="+mn-lt"/>
                <a:ea typeface="+mn-ea"/>
                <a:cs typeface="+mn-cs"/>
              </a:rPr>
              <a:t>Lab 1.6: </a:t>
            </a:r>
            <a:r>
              <a:rPr lang="en-US" sz="1600" b="0" dirty="0">
                <a:solidFill>
                  <a:schemeClr val="tx1"/>
                </a:solidFill>
                <a:latin typeface="+mn-lt"/>
                <a:ea typeface="Verdana" panose="020B0604030504040204" pitchFamily="34" charset="0"/>
              </a:rPr>
              <a:t>Bootcamp: </a:t>
            </a:r>
            <a:r>
              <a:rPr lang="en-US" sz="1600" kern="1200" dirty="0">
                <a:solidFill>
                  <a:schemeClr val="tx1"/>
                </a:solidFill>
                <a:latin typeface="+mn-lt"/>
                <a:ea typeface="+mn-ea"/>
                <a:cs typeface="+mn-cs"/>
              </a:rPr>
              <a:t>PowerShell Olympics</a:t>
            </a:r>
          </a:p>
        </p:txBody>
      </p:sp>
    </p:spTree>
    <p:extLst>
      <p:ext uri="{BB962C8B-B14F-4D97-AF65-F5344CB8AC3E}">
        <p14:creationId xmlns:p14="http://schemas.microsoft.com/office/powerpoint/2010/main" val="197394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b introduction">
    <p:bg>
      <p:bgPr>
        <a:gradFill>
          <a:gsLst>
            <a:gs pos="15000">
              <a:srgbClr val="001C29"/>
            </a:gs>
            <a:gs pos="85000">
              <a:schemeClr val="accent1">
                <a:lumMod val="50000"/>
              </a:schemeClr>
            </a:gs>
          </a:gsLst>
          <a:lin ang="20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EF3558-F72B-4042-9DD3-27D48E83B89B}"/>
              </a:ext>
            </a:extLst>
          </p:cNvPr>
          <p:cNvSpPr/>
          <p:nvPr userDrawn="1"/>
        </p:nvSpPr>
        <p:spPr>
          <a:xfrm>
            <a:off x="1" y="0"/>
            <a:ext cx="12191998" cy="299803"/>
          </a:xfrm>
          <a:prstGeom prst="rect">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8" name="Title 4">
            <a:extLst>
              <a:ext uri="{FF2B5EF4-FFF2-40B4-BE49-F238E27FC236}">
                <a16:creationId xmlns:a16="http://schemas.microsoft.com/office/drawing/2014/main" id="{B911596D-96EE-6843-A234-B6A9D4560FC3}"/>
              </a:ext>
            </a:extLst>
          </p:cNvPr>
          <p:cNvSpPr>
            <a:spLocks noGrp="1"/>
          </p:cNvSpPr>
          <p:nvPr>
            <p:ph type="title" hasCustomPrompt="1"/>
          </p:nvPr>
        </p:nvSpPr>
        <p:spPr>
          <a:xfrm>
            <a:off x="666426" y="2213642"/>
            <a:ext cx="11525574" cy="2061861"/>
          </a:xfrm>
        </p:spPr>
        <p:txBody>
          <a:bodyPr wrap="square" rIns="1800000" bIns="216000" anchor="b">
            <a:spAutoFit/>
          </a:bodyPr>
          <a:lstStyle>
            <a:lvl1pPr marL="0" marR="0" indent="0" algn="l" defTabSz="914400" rtl="0" eaLnBrk="1" fontAlgn="auto" latinLnBrk="0" hangingPunct="1">
              <a:lnSpc>
                <a:spcPct val="90000"/>
              </a:lnSpc>
              <a:spcBef>
                <a:spcPct val="0"/>
              </a:spcBef>
              <a:spcAft>
                <a:spcPts val="0"/>
              </a:spcAft>
              <a:buClrTx/>
              <a:buSzTx/>
              <a:buFontTx/>
              <a:buNone/>
              <a:tabLst/>
              <a:defRPr sz="6000">
                <a:solidFill>
                  <a:schemeClr val="tx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lang="en-US" dirty="0"/>
            </a:br>
            <a:r>
              <a:rPr lang="en-US" dirty="0"/>
              <a:t>&lt;Lab name&gt;</a:t>
            </a:r>
          </a:p>
        </p:txBody>
      </p:sp>
      <p:sp>
        <p:nvSpPr>
          <p:cNvPr id="8" name="Text Placeholder 7">
            <a:extLst>
              <a:ext uri="{FF2B5EF4-FFF2-40B4-BE49-F238E27FC236}">
                <a16:creationId xmlns:a16="http://schemas.microsoft.com/office/drawing/2014/main" id="{53E1F817-BAD7-446A-8E6E-D66E7785EFCB}"/>
              </a:ext>
            </a:extLst>
          </p:cNvPr>
          <p:cNvSpPr>
            <a:spLocks noGrp="1"/>
          </p:cNvSpPr>
          <p:nvPr>
            <p:ph type="body" sz="quarter" idx="10" hasCustomPrompt="1"/>
          </p:nvPr>
        </p:nvSpPr>
        <p:spPr>
          <a:xfrm>
            <a:off x="666750" y="4343400"/>
            <a:ext cx="11010900" cy="1171575"/>
          </a:xfrm>
          <a:prstGeom prst="rect">
            <a:avLst/>
          </a:prstGeom>
        </p:spPr>
        <p:txBody>
          <a:bodyPr>
            <a:normAutofit/>
          </a:bodyPr>
          <a:lstStyle>
            <a:lvl1pPr marL="0" indent="0">
              <a:buFontTx/>
              <a:buNone/>
              <a:defRPr sz="2000">
                <a:latin typeface="+mn-lt"/>
              </a:defRPr>
            </a:lvl1pPr>
            <a:lvl2pPr marL="490050" indent="0">
              <a:buFontTx/>
              <a:buNone/>
              <a:defRPr/>
            </a:lvl2pPr>
            <a:lvl3pPr marL="490050" indent="0">
              <a:buFontTx/>
              <a:buNone/>
              <a:defRPr/>
            </a:lvl3pPr>
            <a:lvl4pPr marL="857250" indent="0">
              <a:buFontTx/>
              <a:buNone/>
              <a:defRPr/>
            </a:lvl4pPr>
            <a:lvl5pPr marL="490050" indent="0">
              <a:buFontTx/>
              <a:buNone/>
              <a:defRPr/>
            </a:lvl5pPr>
          </a:lstStyle>
          <a:p>
            <a:pPr lvl="0"/>
            <a:r>
              <a:rPr lang="en-US" dirty="0"/>
              <a:t>&lt;Add any additional needed information here, such as what VM or other assets the students need for the lab. Do not include time estimates or objectives as that information should be included in the workbook.&gt;</a:t>
            </a:r>
          </a:p>
        </p:txBody>
      </p:sp>
      <p:sp>
        <p:nvSpPr>
          <p:cNvPr id="2" name="TextBox 1">
            <a:extLst>
              <a:ext uri="{FF2B5EF4-FFF2-40B4-BE49-F238E27FC236}">
                <a16:creationId xmlns:a16="http://schemas.microsoft.com/office/drawing/2014/main" id="{BEDE2135-ABD7-F777-4723-A7C5BC829469}"/>
              </a:ext>
            </a:extLst>
          </p:cNvPr>
          <p:cNvSpPr txBox="1"/>
          <p:nvPr userDrawn="1"/>
        </p:nvSpPr>
        <p:spPr>
          <a:xfrm>
            <a:off x="701390" y="6305550"/>
            <a:ext cx="8490235" cy="369332"/>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dirty="0">
                <a:solidFill>
                  <a:schemeClr val="tx1"/>
                </a:solidFill>
                <a:latin typeface="+mn-lt"/>
                <a:ea typeface="Verdana" panose="020B0604030504040204" pitchFamily="34" charset="0"/>
              </a:rPr>
              <a:t>Refer to the lab workbook for instructions.</a:t>
            </a:r>
            <a:endParaRPr lang="en-US" dirty="0">
              <a:latin typeface="+mn-lt"/>
            </a:endParaRPr>
          </a:p>
        </p:txBody>
      </p:sp>
      <p:sp>
        <p:nvSpPr>
          <p:cNvPr id="3" name="Rectangle 2">
            <a:extLst>
              <a:ext uri="{FF2B5EF4-FFF2-40B4-BE49-F238E27FC236}">
                <a16:creationId xmlns:a16="http://schemas.microsoft.com/office/drawing/2014/main" id="{40526429-DF23-965A-16D9-5239B0DAD887}"/>
              </a:ext>
            </a:extLst>
          </p:cNvPr>
          <p:cNvSpPr/>
          <p:nvPr userDrawn="1"/>
        </p:nvSpPr>
        <p:spPr>
          <a:xfrm>
            <a:off x="514349" y="-1"/>
            <a:ext cx="2748613" cy="1457326"/>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4" name="Picture 12">
            <a:extLst>
              <a:ext uri="{FF2B5EF4-FFF2-40B4-BE49-F238E27FC236}">
                <a16:creationId xmlns:a16="http://schemas.microsoft.com/office/drawing/2014/main" id="{019F8352-A11B-8B88-43F7-ECCFE454E0AA}"/>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701390" y="721471"/>
            <a:ext cx="830493" cy="415244"/>
          </a:xfrm>
          <a:prstGeom prst="rect">
            <a:avLst/>
          </a:prstGeom>
        </p:spPr>
      </p:pic>
      <p:cxnSp>
        <p:nvCxnSpPr>
          <p:cNvPr id="5" name="Straight Connector 4">
            <a:extLst>
              <a:ext uri="{FF2B5EF4-FFF2-40B4-BE49-F238E27FC236}">
                <a16:creationId xmlns:a16="http://schemas.microsoft.com/office/drawing/2014/main" id="{558E1972-4BB2-D6D2-143D-D646C76AD125}"/>
              </a:ext>
            </a:extLst>
          </p:cNvPr>
          <p:cNvCxnSpPr/>
          <p:nvPr userDrawn="1"/>
        </p:nvCxnSpPr>
        <p:spPr>
          <a:xfrm>
            <a:off x="1657895" y="721471"/>
            <a:ext cx="0" cy="404035"/>
          </a:xfrm>
          <a:prstGeom prst="line">
            <a:avLst/>
          </a:prstGeom>
          <a:ln>
            <a:solidFill>
              <a:srgbClr val="FFFFFF">
                <a:alpha val="49804"/>
              </a:srgbClr>
            </a:solidFill>
          </a:ln>
        </p:spPr>
        <p:style>
          <a:lnRef idx="1">
            <a:schemeClr val="accent1"/>
          </a:lnRef>
          <a:fillRef idx="0">
            <a:schemeClr val="accent1"/>
          </a:fillRef>
          <a:effectRef idx="0">
            <a:schemeClr val="accent1"/>
          </a:effectRef>
          <a:fontRef idx="minor">
            <a:schemeClr val="tx1"/>
          </a:fontRef>
        </p:style>
      </p:cxnSp>
      <p:pic>
        <p:nvPicPr>
          <p:cNvPr id="6" name="Picture 21">
            <a:extLst>
              <a:ext uri="{FF2B5EF4-FFF2-40B4-BE49-F238E27FC236}">
                <a16:creationId xmlns:a16="http://schemas.microsoft.com/office/drawing/2014/main" id="{0A853DAE-D7D9-2222-8E0A-56610D7359D1}"/>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806035" y="728295"/>
            <a:ext cx="1317488" cy="408355"/>
          </a:xfrm>
          <a:prstGeom prst="rect">
            <a:avLst/>
          </a:prstGeom>
        </p:spPr>
      </p:pic>
      <p:sp>
        <p:nvSpPr>
          <p:cNvPr id="7" name="Text Placeholder 7">
            <a:extLst>
              <a:ext uri="{FF2B5EF4-FFF2-40B4-BE49-F238E27FC236}">
                <a16:creationId xmlns:a16="http://schemas.microsoft.com/office/drawing/2014/main" id="{0F1254E0-17FF-C6AB-1240-4EEB0D20801E}"/>
              </a:ext>
            </a:extLst>
          </p:cNvPr>
          <p:cNvSpPr>
            <a:spLocks noGrp="1"/>
          </p:cNvSpPr>
          <p:nvPr>
            <p:ph type="body" sz="quarter" idx="11" hasCustomPrompt="1"/>
          </p:nvPr>
        </p:nvSpPr>
        <p:spPr>
          <a:xfrm>
            <a:off x="8915401" y="299803"/>
            <a:ext cx="3276598" cy="662222"/>
          </a:xfrm>
          <a:prstGeom prst="rect">
            <a:avLst/>
          </a:prstGeom>
        </p:spPr>
        <p:txBody>
          <a:bodyPr>
            <a:noAutofit/>
          </a:bodyPr>
          <a:lstStyle>
            <a:lvl1pPr marL="0" indent="0" algn="r">
              <a:buFontTx/>
              <a:buNone/>
              <a:defRPr sz="3600" b="1">
                <a:latin typeface="Verdana" panose="020B0604030504040204" pitchFamily="34" charset="0"/>
                <a:ea typeface="Verdana" panose="020B0604030504040204" pitchFamily="34" charset="0"/>
              </a:defRPr>
            </a:lvl1pPr>
            <a:lvl2pPr marL="490050" indent="0">
              <a:buFontTx/>
              <a:buNone/>
              <a:defRPr/>
            </a:lvl2pPr>
            <a:lvl3pPr marL="490050" indent="0">
              <a:buFontTx/>
              <a:buNone/>
              <a:defRPr/>
            </a:lvl3pPr>
            <a:lvl4pPr marL="857250" indent="0">
              <a:buFontTx/>
              <a:buNone/>
              <a:defRPr/>
            </a:lvl4pPr>
            <a:lvl5pPr marL="490050" indent="0">
              <a:buFontTx/>
              <a:buNone/>
              <a:defRPr/>
            </a:lvl5pPr>
          </a:lstStyle>
          <a:p>
            <a:pPr lvl="0"/>
            <a:r>
              <a:rPr lang="en-US" dirty="0"/>
              <a:t>&lt;Lab #&gt;</a:t>
            </a:r>
          </a:p>
        </p:txBody>
      </p:sp>
    </p:spTree>
    <p:extLst>
      <p:ext uri="{BB962C8B-B14F-4D97-AF65-F5344CB8AC3E}">
        <p14:creationId xmlns:p14="http://schemas.microsoft.com/office/powerpoint/2010/main" val="36862172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02605-90DD-BA48-B96B-D53F11571999}"/>
              </a:ext>
            </a:extLst>
          </p:cNvPr>
          <p:cNvSpPr>
            <a:spLocks noGrp="1"/>
          </p:cNvSpPr>
          <p:nvPr>
            <p:ph type="title"/>
          </p:nvPr>
        </p:nvSpPr>
        <p:spPr/>
        <p:txBody>
          <a:bodyPr/>
          <a:lstStyle/>
          <a:p>
            <a:r>
              <a:rPr lang="en-US" dirty="0"/>
              <a:t>Click to edit Master title style</a:t>
            </a:r>
          </a:p>
        </p:txBody>
      </p:sp>
      <p:sp>
        <p:nvSpPr>
          <p:cNvPr id="3" name="Content Placeholder 14">
            <a:extLst>
              <a:ext uri="{FF2B5EF4-FFF2-40B4-BE49-F238E27FC236}">
                <a16:creationId xmlns:a16="http://schemas.microsoft.com/office/drawing/2014/main" id="{5757AB70-7D07-7930-F838-66707C0F171B}"/>
              </a:ext>
            </a:extLst>
          </p:cNvPr>
          <p:cNvSpPr>
            <a:spLocks noGrp="1"/>
          </p:cNvSpPr>
          <p:nvPr>
            <p:ph sz="quarter" idx="12"/>
          </p:nvPr>
        </p:nvSpPr>
        <p:spPr>
          <a:xfrm>
            <a:off x="428625" y="1233488"/>
            <a:ext cx="11334750" cy="5472111"/>
          </a:xfrm>
          <a:prstGeom prst="rect">
            <a:avLst/>
          </a:prstGeom>
        </p:spPr>
        <p:txBody>
          <a:bodyPr>
            <a:normAutofit/>
          </a:bodyPr>
          <a:lstStyle>
            <a:lvl1pPr marL="285750" marR="0" indent="-285750" algn="l" defTabSz="914400" rtl="0" eaLnBrk="1" fontAlgn="base" latinLnBrk="0" hangingPunct="1">
              <a:lnSpc>
                <a:spcPct val="100000"/>
              </a:lnSpc>
              <a:spcBef>
                <a:spcPct val="20000"/>
              </a:spcBef>
              <a:spcAft>
                <a:spcPct val="0"/>
              </a:spcAft>
              <a:buClrTx/>
              <a:buSzTx/>
              <a:tabLst/>
              <a:defRPr lang="en-US" sz="2400" b="0" i="0" kern="1200" dirty="0">
                <a:solidFill>
                  <a:schemeClr val="tx1"/>
                </a:solidFill>
                <a:latin typeface="+mn-lt"/>
                <a:ea typeface="Verdana" panose="020B0604030504040204" pitchFamily="34" charset="0"/>
                <a:cs typeface="+mn-cs"/>
              </a:defRPr>
            </a:lvl1pPr>
            <a:lvl2pPr marL="5715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200" b="0" i="0" kern="1200" dirty="0">
                <a:solidFill>
                  <a:schemeClr val="tx1"/>
                </a:solidFill>
                <a:latin typeface="+mn-lt"/>
                <a:ea typeface="Verdana" panose="020B0604030504040204" pitchFamily="34" charset="0"/>
                <a:cs typeface="+mn-cs"/>
              </a:defRPr>
            </a:lvl2pPr>
            <a:lvl3pPr marL="9144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000" b="0" i="0" kern="1200" dirty="0">
                <a:solidFill>
                  <a:schemeClr val="tx1"/>
                </a:solidFill>
                <a:latin typeface="+mn-lt"/>
                <a:ea typeface="Verdana" panose="020B0604030504040204" pitchFamily="34" charset="0"/>
                <a:cs typeface="+mn-cs"/>
              </a:defRPr>
            </a:lvl3pPr>
            <a:lvl4pPr marL="12573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1800" b="0" i="0" kern="1200" dirty="0">
                <a:solidFill>
                  <a:schemeClr val="tx1"/>
                </a:solidFill>
                <a:latin typeface="+mn-lt"/>
                <a:ea typeface="Verdana" panose="020B0604030504040204" pitchFamily="34" charset="0"/>
                <a:cs typeface="+mn-cs"/>
              </a:defRPr>
            </a:lvl4pPr>
            <a:lvl5pPr>
              <a:defRPr/>
            </a:lvl5pPr>
            <a:lvl9pPr marL="1428750" indent="-573088">
              <a:buFont typeface="Arial" panose="020B0604020202020204"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4530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n-bulleted content">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4F833F3-0932-5145-B324-EF6D0264C095}"/>
              </a:ext>
            </a:extLst>
          </p:cNvPr>
          <p:cNvSpPr>
            <a:spLocks noGrp="1"/>
          </p:cNvSpPr>
          <p:nvPr>
            <p:ph type="body" sz="quarter" idx="15"/>
          </p:nvPr>
        </p:nvSpPr>
        <p:spPr>
          <a:xfrm>
            <a:off x="428625" y="1233488"/>
            <a:ext cx="11334750" cy="5199062"/>
          </a:xfrm>
          <a:prstGeom prst="rect">
            <a:avLst/>
          </a:prstGeom>
        </p:spPr>
        <p:txBody>
          <a:bodyPr>
            <a:normAutofit/>
          </a:bodyPr>
          <a:lstStyle>
            <a:lvl1pPr marL="0" indent="0">
              <a:spcAft>
                <a:spcPts val="200"/>
              </a:spcAft>
              <a:buFontTx/>
              <a:buNone/>
              <a:defRPr sz="2400" spc="-20" baseline="0">
                <a:latin typeface="+mn-lt"/>
              </a:defRPr>
            </a:lvl1pPr>
            <a:lvl2pPr marL="406800" indent="-169200">
              <a:spcBef>
                <a:spcPts val="600"/>
              </a:spcBef>
              <a:spcAft>
                <a:spcPts val="200"/>
              </a:spcAft>
              <a:defRPr sz="1400" spc="-10" baseline="0">
                <a:solidFill>
                  <a:schemeClr val="tx1">
                    <a:lumMod val="75000"/>
                    <a:lumOff val="25000"/>
                  </a:schemeClr>
                </a:solidFill>
                <a:latin typeface="+mn-lt"/>
              </a:defRPr>
            </a:lvl2pPr>
            <a:lvl3pPr marL="640800" indent="-172800">
              <a:spcAft>
                <a:spcPts val="100"/>
              </a:spcAft>
              <a:buSzPct val="80000"/>
              <a:defRPr sz="1200">
                <a:solidFill>
                  <a:schemeClr val="tx1">
                    <a:lumMod val="75000"/>
                    <a:lumOff val="25000"/>
                  </a:schemeClr>
                </a:solidFill>
              </a:defRPr>
            </a:lvl3pPr>
            <a:lvl4pPr marL="640800" indent="-172800">
              <a:buSzPct val="80000"/>
              <a:defRPr sz="1200">
                <a:solidFill>
                  <a:schemeClr val="tx1">
                    <a:lumMod val="75000"/>
                    <a:lumOff val="25000"/>
                  </a:schemeClr>
                </a:solidFill>
              </a:defRPr>
            </a:lvl4pPr>
            <a:lvl5pPr marL="640800" indent="-172800">
              <a:buSzPct val="80000"/>
              <a:defRPr sz="1200">
                <a:solidFill>
                  <a:schemeClr val="tx1">
                    <a:lumMod val="75000"/>
                    <a:lumOff val="25000"/>
                  </a:schemeClr>
                </a:solidFill>
              </a:defRPr>
            </a:lvl5pPr>
            <a:lvl6pPr marL="640800" indent="-172800">
              <a:buSzPct val="80000"/>
              <a:defRPr sz="1200">
                <a:solidFill>
                  <a:schemeClr val="tx1">
                    <a:lumMod val="75000"/>
                    <a:lumOff val="25000"/>
                  </a:schemeClr>
                </a:solidFill>
              </a:defRPr>
            </a:lvl6pPr>
            <a:lvl7pPr marL="640800" indent="-172800">
              <a:buSzPct val="80000"/>
              <a:defRPr sz="1200">
                <a:solidFill>
                  <a:schemeClr val="tx1">
                    <a:lumMod val="75000"/>
                    <a:lumOff val="25000"/>
                  </a:schemeClr>
                </a:solidFill>
              </a:defRPr>
            </a:lvl7pPr>
            <a:lvl8pPr marL="640800" indent="-172800">
              <a:buSzPct val="80000"/>
              <a:defRPr sz="1200">
                <a:solidFill>
                  <a:schemeClr val="tx1">
                    <a:lumMod val="75000"/>
                    <a:lumOff val="25000"/>
                  </a:schemeClr>
                </a:solidFill>
              </a:defRPr>
            </a:lvl8pPr>
            <a:lvl9pPr marL="640800" indent="-172800">
              <a:buSzPct val="80000"/>
              <a:defRPr sz="1200">
                <a:solidFill>
                  <a:schemeClr val="tx1">
                    <a:lumMod val="75000"/>
                    <a:lumOff val="2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13338EB9-A644-434D-924B-9A10AA78C91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20543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0EBBCF1-8D71-E640-9E05-EE0D2D81B1BB}"/>
              </a:ext>
            </a:extLst>
          </p:cNvPr>
          <p:cNvSpPr>
            <a:spLocks noGrp="1"/>
          </p:cNvSpPr>
          <p:nvPr>
            <p:ph type="pic" sz="quarter" idx="15"/>
          </p:nvPr>
        </p:nvSpPr>
        <p:spPr>
          <a:xfrm>
            <a:off x="428625" y="1233488"/>
            <a:ext cx="11323638" cy="5199063"/>
          </a:xfrm>
          <a:prstGeom prst="rect">
            <a:avLst/>
          </a:prstGeom>
        </p:spPr>
        <p:txBody>
          <a:bodyPr/>
          <a:lstStyle>
            <a:lvl1pPr marL="0" indent="0">
              <a:buNone/>
              <a:defRPr>
                <a:latin typeface="+mn-lt"/>
              </a:defRPr>
            </a:lvl1pPr>
          </a:lstStyle>
          <a:p>
            <a:r>
              <a:rPr lang="en-US" dirty="0"/>
              <a:t>Click icon to add picture</a:t>
            </a:r>
          </a:p>
        </p:txBody>
      </p:sp>
      <p:sp>
        <p:nvSpPr>
          <p:cNvPr id="2" name="Title 1">
            <a:extLst>
              <a:ext uri="{FF2B5EF4-FFF2-40B4-BE49-F238E27FC236}">
                <a16:creationId xmlns:a16="http://schemas.microsoft.com/office/drawing/2014/main" id="{F4D72292-0DA8-C04E-9F5F-A3B04A4E566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8116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65A1CF-80BB-BA48-98D8-EB66F99BFFFB}"/>
              </a:ext>
            </a:extLst>
          </p:cNvPr>
          <p:cNvSpPr/>
          <p:nvPr userDrawn="1"/>
        </p:nvSpPr>
        <p:spPr>
          <a:xfrm>
            <a:off x="1" y="0"/>
            <a:ext cx="12191998" cy="299803"/>
          </a:xfrm>
          <a:prstGeom prst="rect">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9FAE09E-8E87-0C4D-9449-4035A6A01E5A}"/>
              </a:ext>
            </a:extLst>
          </p:cNvPr>
          <p:cNvSpPr>
            <a:spLocks noGrp="1"/>
          </p:cNvSpPr>
          <p:nvPr>
            <p:ph type="title"/>
          </p:nvPr>
        </p:nvSpPr>
        <p:spPr>
          <a:xfrm>
            <a:off x="428624" y="428624"/>
            <a:ext cx="11334750" cy="623211"/>
          </a:xfrm>
          <a:prstGeom prst="callout1">
            <a:avLst>
              <a:gd name="adj1" fmla="val 99409"/>
              <a:gd name="adj2" fmla="val 100036"/>
              <a:gd name="adj3" fmla="val 99227"/>
              <a:gd name="adj4" fmla="val -59"/>
            </a:avLst>
          </a:prstGeom>
          <a:noFill/>
          <a:ln w="6350">
            <a:solidFill>
              <a:schemeClr val="tx1">
                <a:alpha val="15000"/>
              </a:schemeClr>
            </a:solidFill>
          </a:ln>
        </p:spPr>
        <p:txBody>
          <a:bodyPr vert="horz" wrap="square" lIns="0" tIns="180000" rIns="0" bIns="108000" rtlCol="0" anchor="t">
            <a:noAutofit/>
          </a:bodyPr>
          <a:lstStyle/>
          <a:p>
            <a:r>
              <a:rPr lang="en-US" dirty="0"/>
              <a:t>Click to edit Master title style</a:t>
            </a:r>
          </a:p>
        </p:txBody>
      </p:sp>
      <p:sp>
        <p:nvSpPr>
          <p:cNvPr id="19" name="Rectangle 18">
            <a:extLst>
              <a:ext uri="{FF2B5EF4-FFF2-40B4-BE49-F238E27FC236}">
                <a16:creationId xmlns:a16="http://schemas.microsoft.com/office/drawing/2014/main" id="{BA1C436B-155D-4241-A354-7C3170A25D32}"/>
              </a:ext>
            </a:extLst>
          </p:cNvPr>
          <p:cNvSpPr/>
          <p:nvPr userDrawn="1"/>
        </p:nvSpPr>
        <p:spPr>
          <a:xfrm flipH="1">
            <a:off x="4857750" y="0"/>
            <a:ext cx="7334248" cy="314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44000" tIns="72000" rIns="228600" bIns="72000" rtlCol="0" anchor="t">
            <a:spAutoFit/>
          </a:bodyPr>
          <a:lstStyle/>
          <a:p>
            <a:pPr algn="r"/>
            <a:r>
              <a:rPr lang="en-US" sz="1100" b="0" dirty="0">
                <a:solidFill>
                  <a:srgbClr val="7F7F7F"/>
                </a:solidFill>
                <a:cs typeface="Arial" panose="020B0604020202020204" pitchFamily="34" charset="0"/>
              </a:rPr>
              <a:t>Hackventures with Josh: Using AI for Zero-Day Vulnerability Discovery     </a:t>
            </a:r>
            <a:fld id="{CB1A0EC1-7169-40A6-AD32-2A7CF398394E}" type="slidenum">
              <a:rPr lang="en-US" sz="1100" b="0" smtClean="0">
                <a:solidFill>
                  <a:srgbClr val="7F7F7F"/>
                </a:solidFill>
                <a:cs typeface="Arial" panose="020B0604020202020204" pitchFamily="34" charset="0"/>
              </a:rPr>
              <a:t>‹#›</a:t>
            </a:fld>
            <a:endParaRPr lang="en-US" sz="1100" b="0" dirty="0">
              <a:solidFill>
                <a:srgbClr val="7F7F7F"/>
              </a:solidFill>
              <a:ea typeface="Trebuchet MS"/>
              <a:cs typeface="Arial" panose="020B0604020202020204" pitchFamily="34" charset="0"/>
              <a:sym typeface="Trebuchet MS"/>
            </a:endParaRPr>
          </a:p>
        </p:txBody>
      </p:sp>
    </p:spTree>
    <p:extLst>
      <p:ext uri="{BB962C8B-B14F-4D97-AF65-F5344CB8AC3E}">
        <p14:creationId xmlns:p14="http://schemas.microsoft.com/office/powerpoint/2010/main" val="1957551618"/>
      </p:ext>
    </p:extLst>
  </p:cSld>
  <p:clrMap bg1="lt1" tx1="dk1" bg2="lt2" tx2="dk2" accent1="accent1" accent2="accent2" accent3="accent3" accent4="accent4" accent5="accent5" accent6="accent6" hlink="hlink" folHlink="folHlink"/>
  <p:sldLayoutIdLst>
    <p:sldLayoutId id="2147483695" r:id="rId1"/>
    <p:sldLayoutId id="2147483997" r:id="rId2"/>
    <p:sldLayoutId id="2147483996" r:id="rId3"/>
    <p:sldLayoutId id="2147484001" r:id="rId4"/>
    <p:sldLayoutId id="2147483699" r:id="rId5"/>
    <p:sldLayoutId id="2147483696" r:id="rId6"/>
    <p:sldLayoutId id="2147483700" r:id="rId7"/>
    <p:sldLayoutId id="2147483701" r:id="rId8"/>
    <p:sldLayoutId id="2147483702" r:id="rId9"/>
    <p:sldLayoutId id="2147483703" r:id="rId10"/>
    <p:sldLayoutId id="2147483995" r:id="rId11"/>
    <p:sldLayoutId id="2147483706" r:id="rId12"/>
    <p:sldLayoutId id="2147483707" r:id="rId13"/>
    <p:sldLayoutId id="2147483998" r:id="rId14"/>
    <p:sldLayoutId id="2147484002" r:id="rId15"/>
  </p:sldLayoutIdLst>
  <p:hf sldNum="0" hdr="0" ftr="0" dt="0"/>
  <p:txStyles>
    <p:titleStyle>
      <a:lvl1pPr algn="l" defTabSz="914400" rtl="0" eaLnBrk="1" latinLnBrk="0" hangingPunct="1">
        <a:lnSpc>
          <a:spcPct val="90000"/>
        </a:lnSpc>
        <a:spcBef>
          <a:spcPct val="0"/>
        </a:spcBef>
        <a:buNone/>
        <a:defRPr sz="2400" b="1" kern="1200">
          <a:solidFill>
            <a:schemeClr val="accent1"/>
          </a:solidFill>
          <a:latin typeface="Verdana" panose="020B0604030504040204" pitchFamily="34" charset="0"/>
          <a:ea typeface="Verdana" panose="020B0604030504040204" pitchFamily="34" charset="0"/>
          <a:cs typeface="+mj-cs"/>
        </a:defRPr>
      </a:lvl1pPr>
    </p:titleStyle>
    <p:bodyStyle>
      <a:lvl1pPr marL="171450" marR="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400" b="0" i="0" kern="1200" dirty="0" smtClean="0">
          <a:solidFill>
            <a:schemeClr val="tx1"/>
          </a:solidFill>
          <a:latin typeface="+mn-lt"/>
          <a:ea typeface="Verdana" panose="020B0604030504040204" pitchFamily="34" charset="0"/>
          <a:cs typeface="+mn-cs"/>
        </a:defRPr>
      </a:lvl1pPr>
      <a:lvl2pPr marL="228600" marR="0" indent="228600" algn="l" defTabSz="914400" rtl="0" eaLnBrk="1" fontAlgn="base" latinLnBrk="0" hangingPunct="1">
        <a:lnSpc>
          <a:spcPct val="100000"/>
        </a:lnSpc>
        <a:spcBef>
          <a:spcPct val="20000"/>
        </a:spcBef>
        <a:spcAft>
          <a:spcPct val="0"/>
        </a:spcAft>
        <a:buClrTx/>
        <a:buSzTx/>
        <a:buFont typeface="Verdana" panose="020B0604030504040204" pitchFamily="34" charset="0"/>
        <a:buChar char="−"/>
        <a:tabLst/>
        <a:defRPr lang="en-US" sz="2200" b="0" i="0" kern="1200" dirty="0" smtClean="0">
          <a:solidFill>
            <a:schemeClr val="tx1"/>
          </a:solidFill>
          <a:latin typeface="+mn-lt"/>
          <a:ea typeface="Verdana" panose="020B0604030504040204" pitchFamily="34" charset="0"/>
          <a:cs typeface="+mn-cs"/>
        </a:defRPr>
      </a:lvl2pPr>
      <a:lvl3pPr marL="9144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000" b="0" i="0" kern="1200" dirty="0" smtClean="0">
          <a:solidFill>
            <a:schemeClr val="tx1"/>
          </a:solidFill>
          <a:latin typeface="+mn-lt"/>
          <a:ea typeface="Verdana" panose="020B0604030504040204" pitchFamily="34" charset="0"/>
          <a:cs typeface="+mn-cs"/>
        </a:defRPr>
      </a:lvl3pPr>
      <a:lvl4pPr marL="776288" marR="0" indent="252413" algn="l" defTabSz="914400" rtl="0" eaLnBrk="1" fontAlgn="base" latinLnBrk="0" hangingPunct="1">
        <a:lnSpc>
          <a:spcPct val="100000"/>
        </a:lnSpc>
        <a:spcBef>
          <a:spcPct val="20000"/>
        </a:spcBef>
        <a:spcAft>
          <a:spcPct val="0"/>
        </a:spcAft>
        <a:buClrTx/>
        <a:buSzTx/>
        <a:buFont typeface="Verdana" panose="020B0604030504040204" pitchFamily="34" charset="0"/>
        <a:buChar char="−"/>
        <a:tabLst/>
        <a:defRPr lang="en-US" sz="1800" b="0" i="0" kern="1200" dirty="0" smtClean="0">
          <a:solidFill>
            <a:schemeClr val="tx1"/>
          </a:solidFill>
          <a:latin typeface="+mn-lt"/>
          <a:ea typeface="Verdana" panose="020B0604030504040204" pitchFamily="34" charset="0"/>
          <a:cs typeface="+mn-cs"/>
        </a:defRPr>
      </a:lvl4pPr>
      <a:lvl5pPr marL="83295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100" b="0" kern="1200" dirty="0" smtClean="0">
          <a:solidFill>
            <a:schemeClr val="tx1"/>
          </a:solidFill>
          <a:latin typeface="+mn-lt"/>
          <a:ea typeface="+mn-ea"/>
          <a:cs typeface="+mn-cs"/>
        </a:defRPr>
      </a:lvl5pPr>
      <a:lvl6pPr marL="777600" indent="-230400" algn="l" defTabSz="914400" rtl="0" eaLnBrk="1" fontAlgn="ctr" latinLnBrk="0" hangingPunct="1">
        <a:lnSpc>
          <a:spcPct val="90000"/>
        </a:lnSpc>
        <a:spcBef>
          <a:spcPts val="300"/>
        </a:spcBef>
        <a:spcAft>
          <a:spcPts val="300"/>
        </a:spcAft>
        <a:buFont typeface="System Font Regular"/>
        <a:buChar char="–"/>
        <a:defRPr sz="1800" kern="1200">
          <a:solidFill>
            <a:schemeClr val="tx1">
              <a:lumMod val="75000"/>
              <a:lumOff val="25000"/>
            </a:schemeClr>
          </a:solidFill>
          <a:latin typeface="+mn-lt"/>
          <a:ea typeface="+mn-ea"/>
          <a:cs typeface="+mn-cs"/>
        </a:defRPr>
      </a:lvl6pPr>
      <a:lvl7pPr marL="777600" indent="-230400" algn="l" defTabSz="914400" rtl="0" eaLnBrk="1" fontAlgn="ctr" latinLnBrk="0" hangingPunct="1">
        <a:lnSpc>
          <a:spcPct val="90000"/>
        </a:lnSpc>
        <a:spcBef>
          <a:spcPts val="300"/>
        </a:spcBef>
        <a:spcAft>
          <a:spcPts val="300"/>
        </a:spcAft>
        <a:buFont typeface="System Font Regular"/>
        <a:buChar char="–"/>
        <a:defRPr sz="1800" kern="1200">
          <a:solidFill>
            <a:schemeClr val="tx1">
              <a:lumMod val="75000"/>
              <a:lumOff val="25000"/>
            </a:schemeClr>
          </a:solidFill>
          <a:latin typeface="+mn-lt"/>
          <a:ea typeface="+mn-ea"/>
          <a:cs typeface="+mn-cs"/>
        </a:defRPr>
      </a:lvl7pPr>
      <a:lvl8pPr marL="777600" indent="-230400" algn="l" defTabSz="914400" rtl="0" eaLnBrk="1" fontAlgn="ctr" latinLnBrk="0" hangingPunct="1">
        <a:lnSpc>
          <a:spcPct val="90000"/>
        </a:lnSpc>
        <a:spcBef>
          <a:spcPts val="300"/>
        </a:spcBef>
        <a:spcAft>
          <a:spcPts val="300"/>
        </a:spcAft>
        <a:buFont typeface="System Font Regular"/>
        <a:buChar char="–"/>
        <a:defRPr sz="1800" kern="1200">
          <a:solidFill>
            <a:schemeClr val="tx1">
              <a:lumMod val="75000"/>
              <a:lumOff val="25000"/>
            </a:schemeClr>
          </a:solidFill>
          <a:latin typeface="+mn-lt"/>
          <a:ea typeface="+mn-ea"/>
          <a:cs typeface="+mn-cs"/>
        </a:defRPr>
      </a:lvl8pPr>
      <a:lvl9pPr marL="776288" indent="252413" algn="l" defTabSz="914400" rtl="0" eaLnBrk="1" fontAlgn="ctr" latinLnBrk="0" hangingPunct="1">
        <a:lnSpc>
          <a:spcPct val="90000"/>
        </a:lnSpc>
        <a:spcBef>
          <a:spcPts val="300"/>
        </a:spcBef>
        <a:spcAft>
          <a:spcPts val="300"/>
        </a:spcAft>
        <a:buFont typeface="System Font Regular"/>
        <a:buNone/>
        <a:defRPr sz="1800" kern="1200">
          <a:solidFill>
            <a:schemeClr val="tx1">
              <a:lumMod val="75000"/>
              <a:lumOff val="25000"/>
            </a:schemeClr>
          </a:solidFill>
          <a:latin typeface="Verdana" panose="020B0604030504040204" pitchFamily="34" charset="0"/>
          <a:ea typeface="Verdana" panose="020B0604030504040204" pitchFamily="34" charset="0"/>
          <a:cs typeface="+mn-cs"/>
        </a:defRPr>
      </a:lvl9pPr>
    </p:bodyStyle>
    <p:otherStyle>
      <a:defPPr>
        <a:defRPr lang="en-US"/>
      </a:defPPr>
      <a:lvl1pPr marL="0" algn="l" defTabSz="914400" rtl="0" eaLnBrk="1" fontAlgn="ctr" latinLnBrk="0" hangingPunct="1">
        <a:defRPr sz="1800" kern="1200">
          <a:solidFill>
            <a:schemeClr val="tx1"/>
          </a:solidFill>
          <a:latin typeface="+mn-lt"/>
          <a:ea typeface="+mn-ea"/>
          <a:cs typeface="+mn-cs"/>
        </a:defRPr>
      </a:lvl1pPr>
      <a:lvl2pPr marL="457200" algn="l" defTabSz="914400" rtl="0" eaLnBrk="1" fontAlgn="ctr" latinLnBrk="0" hangingPunct="1">
        <a:defRPr sz="1800" kern="1200">
          <a:solidFill>
            <a:schemeClr val="tx1"/>
          </a:solidFill>
          <a:latin typeface="+mn-lt"/>
          <a:ea typeface="+mn-ea"/>
          <a:cs typeface="+mn-cs"/>
        </a:defRPr>
      </a:lvl2pPr>
      <a:lvl3pPr marL="914400" algn="l" defTabSz="914400" rtl="0" eaLnBrk="1" fontAlgn="ctr" latinLnBrk="0" hangingPunct="1">
        <a:defRPr sz="1800" kern="1200">
          <a:solidFill>
            <a:schemeClr val="tx1"/>
          </a:solidFill>
          <a:latin typeface="+mn-lt"/>
          <a:ea typeface="+mn-ea"/>
          <a:cs typeface="+mn-cs"/>
        </a:defRPr>
      </a:lvl3pPr>
      <a:lvl4pPr marL="1371600" algn="l" defTabSz="914400" rtl="0" eaLnBrk="1" fontAlgn="ctr" latinLnBrk="0" hangingPunct="1">
        <a:defRPr sz="1800" kern="1200">
          <a:solidFill>
            <a:schemeClr val="tx1"/>
          </a:solidFill>
          <a:latin typeface="+mn-lt"/>
          <a:ea typeface="+mn-ea"/>
          <a:cs typeface="+mn-cs"/>
        </a:defRPr>
      </a:lvl4pPr>
      <a:lvl5pPr marL="1828800" algn="l" defTabSz="914400" rtl="0" eaLnBrk="1" fontAlgn="ctr" latinLnBrk="0" hangingPunct="1">
        <a:defRPr sz="1800" kern="1200">
          <a:solidFill>
            <a:schemeClr val="tx1"/>
          </a:solidFill>
          <a:latin typeface="+mn-lt"/>
          <a:ea typeface="+mn-ea"/>
          <a:cs typeface="+mn-cs"/>
        </a:defRPr>
      </a:lvl5pPr>
      <a:lvl6pPr marL="2286000" algn="l" defTabSz="914400" rtl="0" eaLnBrk="1" fontAlgn="ctr" latinLnBrk="0" hangingPunct="1">
        <a:defRPr sz="1800" kern="1200">
          <a:solidFill>
            <a:schemeClr val="tx1"/>
          </a:solidFill>
          <a:latin typeface="+mn-lt"/>
          <a:ea typeface="+mn-ea"/>
          <a:cs typeface="+mn-cs"/>
        </a:defRPr>
      </a:lvl6pPr>
      <a:lvl7pPr marL="2743200" algn="l" defTabSz="914400" rtl="0" eaLnBrk="1" fontAlgn="ctr" latinLnBrk="0" hangingPunct="1">
        <a:defRPr sz="1800" kern="1200">
          <a:solidFill>
            <a:schemeClr val="tx1"/>
          </a:solidFill>
          <a:latin typeface="+mn-lt"/>
          <a:ea typeface="+mn-ea"/>
          <a:cs typeface="+mn-cs"/>
        </a:defRPr>
      </a:lvl7pPr>
      <a:lvl8pPr marL="3200400" algn="l" defTabSz="914400" rtl="0" eaLnBrk="1" fontAlgn="ctr" latinLnBrk="0" hangingPunct="1">
        <a:defRPr sz="1800" kern="1200">
          <a:solidFill>
            <a:schemeClr val="tx1"/>
          </a:solidFill>
          <a:latin typeface="+mn-lt"/>
          <a:ea typeface="+mn-ea"/>
          <a:cs typeface="+mn-cs"/>
        </a:defRPr>
      </a:lvl8pPr>
      <a:lvl9pPr marL="3657600" algn="l" defTabSz="914400" rtl="0" eaLnBrk="1" fontAlgn="ctr"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70" userDrawn="1">
          <p15:clr>
            <a:srgbClr val="F26B43"/>
          </p15:clr>
        </p15:guide>
        <p15:guide id="4" pos="7410" userDrawn="1">
          <p15:clr>
            <a:srgbClr val="F26B43"/>
          </p15:clr>
        </p15:guide>
        <p15:guide id="41" orient="horz" pos="268" userDrawn="1">
          <p15:clr>
            <a:srgbClr val="F26B43"/>
          </p15:clr>
        </p15:guide>
        <p15:guide id="44" orient="horz" pos="663" userDrawn="1">
          <p15:clr>
            <a:srgbClr val="9FCC3B"/>
          </p15:clr>
        </p15:guide>
        <p15:guide id="45" orient="horz" pos="777" userDrawn="1">
          <p15:clr>
            <a:srgbClr val="9FCC3B"/>
          </p15:clr>
        </p15:guide>
        <p15:guide id="48" orient="horz" pos="40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661846"/>
      </p:ext>
    </p:extLst>
  </p:cSld>
  <p:clrMap bg1="lt1" tx1="dk1" bg2="lt2" tx2="dk2" accent1="accent1" accent2="accent2" accent3="accent3" accent4="accent4" accent5="accent5" accent6="accent6" hlink="hlink" folHlink="folHlink"/>
  <p:sldLayoutIdLst>
    <p:sldLayoutId id="2147484000" r:id="rId1"/>
    <p:sldLayoutId id="2147484003"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3.svg"/><Relationship Id="rId5" Type="http://schemas.openxmlformats.org/officeDocument/2006/relationships/image" Target="../media/image22.jpg"/><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D7FA7EA-F885-471E-09CE-E0B36FEBDA48}"/>
              </a:ext>
            </a:extLst>
          </p:cNvPr>
          <p:cNvSpPr>
            <a:spLocks noGrp="1"/>
          </p:cNvSpPr>
          <p:nvPr>
            <p:ph type="body" sz="quarter" idx="11"/>
          </p:nvPr>
        </p:nvSpPr>
        <p:spPr/>
        <p:txBody>
          <a:bodyPr/>
          <a:lstStyle/>
          <a:p>
            <a:r>
              <a:rPr lang="en-US" dirty="0"/>
              <a:t>Joshua Wright | SANSFIRE 2026 | 2026-07-14</a:t>
            </a:r>
          </a:p>
        </p:txBody>
      </p:sp>
      <p:sp>
        <p:nvSpPr>
          <p:cNvPr id="9" name="Text Placeholder 8">
            <a:extLst>
              <a:ext uri="{FF2B5EF4-FFF2-40B4-BE49-F238E27FC236}">
                <a16:creationId xmlns:a16="http://schemas.microsoft.com/office/drawing/2014/main" id="{7E09E813-E4B3-62E9-4C92-8C5563DF2592}"/>
              </a:ext>
            </a:extLst>
          </p:cNvPr>
          <p:cNvSpPr>
            <a:spLocks noGrp="1"/>
          </p:cNvSpPr>
          <p:nvPr>
            <p:ph type="body" sz="quarter" idx="15"/>
          </p:nvPr>
        </p:nvSpPr>
        <p:spPr>
          <a:xfrm>
            <a:off x="560101" y="1636713"/>
            <a:ext cx="9095963" cy="2955925"/>
          </a:xfrm>
        </p:spPr>
        <p:txBody>
          <a:bodyPr/>
          <a:lstStyle/>
          <a:p>
            <a:pPr>
              <a:spcBef>
                <a:spcPts val="1200"/>
              </a:spcBef>
            </a:pPr>
            <a:r>
              <a:rPr lang="en-US" sz="4800" dirty="0"/>
              <a:t>Hackventures with Josh: Using AI for Zero-Day Vulnerability Discovery</a:t>
            </a:r>
          </a:p>
        </p:txBody>
      </p:sp>
      <p:pic>
        <p:nvPicPr>
          <p:cNvPr id="2" name="Picture 1" descr="A person smiling at the camera&#10;&#10;AI-generated content may be incorrect.">
            <a:extLst>
              <a:ext uri="{FF2B5EF4-FFF2-40B4-BE49-F238E27FC236}">
                <a16:creationId xmlns:a16="http://schemas.microsoft.com/office/drawing/2014/main" id="{F8724BB8-F2B0-0AA7-71A7-8D4D054D1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6064" y="2738620"/>
            <a:ext cx="1684476" cy="1618504"/>
          </a:xfrm>
          <a:prstGeom prst="ellipse">
            <a:avLst/>
          </a:prstGeom>
        </p:spPr>
      </p:pic>
    </p:spTree>
    <p:extLst>
      <p:ext uri="{BB962C8B-B14F-4D97-AF65-F5344CB8AC3E}">
        <p14:creationId xmlns:p14="http://schemas.microsoft.com/office/powerpoint/2010/main" val="412275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1320-D8E1-CE28-E6F9-AAB1C07E1F6C}"/>
              </a:ext>
            </a:extLst>
          </p:cNvPr>
          <p:cNvSpPr>
            <a:spLocks noGrp="1"/>
          </p:cNvSpPr>
          <p:nvPr>
            <p:ph type="title"/>
          </p:nvPr>
        </p:nvSpPr>
        <p:spPr/>
        <p:txBody>
          <a:bodyPr/>
          <a:lstStyle/>
          <a:p>
            <a:r>
              <a:rPr lang="en-US" dirty="0"/>
              <a:t>Preparation: Scoping and Scaffolding</a:t>
            </a:r>
          </a:p>
        </p:txBody>
      </p:sp>
      <p:sp>
        <p:nvSpPr>
          <p:cNvPr id="4" name="TextBox 3">
            <a:extLst>
              <a:ext uri="{FF2B5EF4-FFF2-40B4-BE49-F238E27FC236}">
                <a16:creationId xmlns:a16="http://schemas.microsoft.com/office/drawing/2014/main" id="{04C8CC71-0376-F5BF-CF63-E8C0ACF582A7}"/>
              </a:ext>
            </a:extLst>
          </p:cNvPr>
          <p:cNvSpPr txBox="1"/>
          <p:nvPr/>
        </p:nvSpPr>
        <p:spPr>
          <a:xfrm>
            <a:off x="428624" y="1146630"/>
            <a:ext cx="11334750" cy="584775"/>
          </a:xfrm>
          <a:prstGeom prst="rect">
            <a:avLst/>
          </a:prstGeom>
          <a:solidFill>
            <a:srgbClr val="E3E1E1"/>
          </a:solidFill>
        </p:spPr>
        <p:txBody>
          <a:bodyPr wrap="square" lIns="137160" tIns="137160" rIns="137160" bIns="137160">
            <a:spAutoFit/>
          </a:bodyPr>
          <a:lstStyle/>
          <a:p>
            <a:r>
              <a:rPr lang="en-US" sz="2000" dirty="0">
                <a:solidFill>
                  <a:srgbClr val="000000"/>
                </a:solidFill>
                <a:latin typeface="Courier New" panose="02070309020205020404" pitchFamily="49" charset="0"/>
              </a:rPr>
              <a:t>$ </a:t>
            </a:r>
            <a:r>
              <a:rPr lang="en-US" sz="2000" b="1" dirty="0">
                <a:solidFill>
                  <a:srgbClr val="000000"/>
                </a:solidFill>
                <a:latin typeface="Courier New" panose="02070309020205020404" pitchFamily="49" charset="0"/>
              </a:rPr>
              <a:t>unzip </a:t>
            </a:r>
            <a:r>
              <a:rPr lang="en-US" sz="2000" b="1" dirty="0" err="1">
                <a:solidFill>
                  <a:srgbClr val="000000"/>
                </a:solidFill>
                <a:latin typeface="Courier New" panose="02070309020205020404" pitchFamily="49" charset="0"/>
              </a:rPr>
              <a:t>droppy.zip</a:t>
            </a:r>
            <a:r>
              <a:rPr lang="en-US" sz="2000" b="1" dirty="0">
                <a:solidFill>
                  <a:srgbClr val="000000"/>
                </a:solidFill>
                <a:latin typeface="Courier New" panose="02070309020205020404" pitchFamily="49" charset="0"/>
              </a:rPr>
              <a:t> &amp;&amp; cd </a:t>
            </a:r>
            <a:r>
              <a:rPr lang="en-US" sz="2000" b="1" dirty="0" err="1">
                <a:solidFill>
                  <a:srgbClr val="000000"/>
                </a:solidFill>
                <a:latin typeface="Courier New" panose="02070309020205020404" pitchFamily="49" charset="0"/>
              </a:rPr>
              <a:t>droppy</a:t>
            </a:r>
            <a:endParaRPr lang="en-US" sz="2000" b="1" dirty="0">
              <a:solidFill>
                <a:srgbClr val="000000"/>
              </a:solidFill>
              <a:latin typeface="Courier New" panose="02070309020205020404" pitchFamily="49" charset="0"/>
            </a:endParaRPr>
          </a:p>
        </p:txBody>
      </p:sp>
      <p:grpSp>
        <p:nvGrpSpPr>
          <p:cNvPr id="7" name="Group 6">
            <a:extLst>
              <a:ext uri="{FF2B5EF4-FFF2-40B4-BE49-F238E27FC236}">
                <a16:creationId xmlns:a16="http://schemas.microsoft.com/office/drawing/2014/main" id="{6065478D-6D9F-029A-1DBE-2C631DAAFCA2}"/>
              </a:ext>
            </a:extLst>
          </p:cNvPr>
          <p:cNvGrpSpPr/>
          <p:nvPr/>
        </p:nvGrpSpPr>
        <p:grpSpPr>
          <a:xfrm>
            <a:off x="422909" y="1826201"/>
            <a:ext cx="5486401" cy="4955202"/>
            <a:chOff x="422909" y="1826201"/>
            <a:chExt cx="5486401" cy="4955202"/>
          </a:xfrm>
        </p:grpSpPr>
        <p:sp>
          <p:nvSpPr>
            <p:cNvPr id="5" name="TextBox 4">
              <a:extLst>
                <a:ext uri="{FF2B5EF4-FFF2-40B4-BE49-F238E27FC236}">
                  <a16:creationId xmlns:a16="http://schemas.microsoft.com/office/drawing/2014/main" id="{8E15585A-3DE0-D538-F127-6CB17E42DA99}"/>
                </a:ext>
              </a:extLst>
            </p:cNvPr>
            <p:cNvSpPr txBox="1"/>
            <p:nvPr/>
          </p:nvSpPr>
          <p:spPr>
            <a:xfrm>
              <a:off x="422909" y="2503309"/>
              <a:ext cx="5486400" cy="4278094"/>
            </a:xfrm>
            <a:prstGeom prst="rect">
              <a:avLst/>
            </a:prstGeom>
            <a:solidFill>
              <a:srgbClr val="E3E1E1"/>
            </a:solidFill>
          </p:spPr>
          <p:txBody>
            <a:bodyPr wrap="square" lIns="137160" tIns="137160" rIns="137160" bIns="137160">
              <a:spAutoFit/>
            </a:bodyPr>
            <a:lstStyle/>
            <a:p>
              <a:r>
                <a:rPr lang="en-US" sz="2000" dirty="0">
                  <a:solidFill>
                    <a:srgbClr val="000000"/>
                  </a:solidFill>
                  <a:latin typeface="Courier New" panose="02070309020205020404" pitchFamily="49" charset="0"/>
                </a:rPr>
                <a:t>$ </a:t>
              </a:r>
              <a:r>
                <a:rPr lang="en-US" sz="2000" b="1" dirty="0">
                  <a:solidFill>
                    <a:srgbClr val="000000"/>
                  </a:solidFill>
                  <a:latin typeface="Courier New" panose="02070309020205020404" pitchFamily="49" charset="0"/>
                </a:rPr>
                <a:t>ls -a</a:t>
              </a:r>
            </a:p>
            <a:p>
              <a:r>
                <a:rPr lang="en-US" sz="2000" dirty="0">
                  <a:solidFill>
                    <a:srgbClr val="000000"/>
                  </a:solidFill>
                  <a:latin typeface="Courier New" panose="02070309020205020404" pitchFamily="49" charset="0"/>
                </a:rPr>
                <a:t>...</a:t>
              </a:r>
            </a:p>
            <a:p>
              <a:r>
                <a:rPr lang="en-US" sz="2000" dirty="0">
                  <a:solidFill>
                    <a:srgbClr val="000000"/>
                  </a:solidFill>
                  <a:latin typeface="Courier New" panose="02070309020205020404" pitchFamily="49" charset="0"/>
                </a:rPr>
                <a:t>$ </a:t>
              </a:r>
              <a:r>
                <a:rPr lang="en-US" sz="2000" b="1" dirty="0" err="1">
                  <a:solidFill>
                    <a:srgbClr val="000000"/>
                  </a:solidFill>
                  <a:latin typeface="Courier New" panose="02070309020205020404" pitchFamily="49" charset="0"/>
                </a:rPr>
                <a:t>cloc</a:t>
              </a:r>
              <a:r>
                <a:rPr lang="en-US" sz="2000" b="1" dirty="0">
                  <a:solidFill>
                    <a:srgbClr val="000000"/>
                  </a:solidFill>
                  <a:latin typeface="Courier New" panose="02070309020205020404" pitchFamily="49" charset="0"/>
                </a:rPr>
                <a:t> .</a:t>
              </a:r>
            </a:p>
            <a:p>
              <a:r>
                <a:rPr lang="en-US" sz="2000" dirty="0">
                  <a:solidFill>
                    <a:srgbClr val="000000"/>
                  </a:solidFill>
                  <a:latin typeface="Courier New" panose="02070309020205020404" pitchFamily="49" charset="0"/>
                </a:rPr>
                <a:t>Language  files   code</a:t>
              </a:r>
            </a:p>
            <a:p>
              <a:r>
                <a:rPr lang="en-US" sz="2000" dirty="0">
                  <a:solidFill>
                    <a:srgbClr val="000000"/>
                  </a:solidFill>
                  <a:latin typeface="Courier New" panose="02070309020205020404" pitchFamily="49" charset="0"/>
                </a:rPr>
                <a:t>----------------------</a:t>
              </a:r>
            </a:p>
            <a:p>
              <a:r>
                <a:rPr lang="en-US" sz="2000" dirty="0">
                  <a:solidFill>
                    <a:srgbClr val="000000"/>
                  </a:solidFill>
                  <a:latin typeface="Courier New" panose="02070309020205020404" pitchFamily="49" charset="0"/>
                </a:rPr>
                <a:t>CSS          22  47547</a:t>
              </a:r>
            </a:p>
            <a:p>
              <a:r>
                <a:rPr lang="en-US" sz="2000" dirty="0">
                  <a:solidFill>
                    <a:srgbClr val="000000"/>
                  </a:solidFill>
                  <a:latin typeface="Courier New" panose="02070309020205020404" pitchFamily="49" charset="0"/>
                </a:rPr>
                <a:t>PHP         301  45832</a:t>
              </a:r>
            </a:p>
            <a:p>
              <a:r>
                <a:rPr lang="en-US" sz="2000" dirty="0">
                  <a:solidFill>
                    <a:srgbClr val="000000"/>
                  </a:solidFill>
                  <a:latin typeface="Courier New" panose="02070309020205020404" pitchFamily="49" charset="0"/>
                </a:rPr>
                <a:t>JavaScript   64  18072</a:t>
              </a:r>
            </a:p>
            <a:p>
              <a:r>
                <a:rPr lang="en-US" sz="2000" dirty="0">
                  <a:solidFill>
                    <a:srgbClr val="000000"/>
                  </a:solidFill>
                  <a:latin typeface="Courier New" panose="02070309020205020404" pitchFamily="49" charset="0"/>
                </a:rPr>
                <a:t>SVG         390   8714</a:t>
              </a:r>
            </a:p>
            <a:p>
              <a:r>
                <a:rPr lang="en-US" sz="2000" dirty="0">
                  <a:solidFill>
                    <a:srgbClr val="000000"/>
                  </a:solidFill>
                  <a:latin typeface="Courier New" panose="02070309020205020404" pitchFamily="49" charset="0"/>
                </a:rPr>
                <a:t>HTML          5   1355</a:t>
              </a:r>
            </a:p>
            <a:p>
              <a:r>
                <a:rPr lang="en-US" sz="2000" dirty="0">
                  <a:solidFill>
                    <a:srgbClr val="000000"/>
                  </a:solidFill>
                  <a:latin typeface="Courier New" panose="02070309020205020404" pitchFamily="49" charset="0"/>
                </a:rPr>
                <a:t>SCSS          2    995</a:t>
              </a:r>
            </a:p>
            <a:p>
              <a:r>
                <a:rPr lang="en-US" sz="2000" dirty="0">
                  <a:solidFill>
                    <a:srgbClr val="000000"/>
                  </a:solidFill>
                  <a:latin typeface="Courier New" panose="02070309020205020404" pitchFamily="49" charset="0"/>
                </a:rPr>
                <a:t>...</a:t>
              </a:r>
            </a:p>
            <a:p>
              <a:r>
                <a:rPr lang="en-US" sz="2000" dirty="0">
                  <a:solidFill>
                    <a:srgbClr val="000000"/>
                  </a:solidFill>
                  <a:latin typeface="Courier New" panose="02070309020205020404" pitchFamily="49" charset="0"/>
                </a:rPr>
                <a:t>$ </a:t>
              </a:r>
              <a:r>
                <a:rPr lang="en-US" sz="2000" b="1" dirty="0">
                  <a:solidFill>
                    <a:srgbClr val="000000"/>
                  </a:solidFill>
                  <a:latin typeface="Courier New" panose="02070309020205020404" pitchFamily="49" charset="0"/>
                </a:rPr>
                <a:t>tree -L 3 --</a:t>
              </a:r>
              <a:r>
                <a:rPr lang="en-US" sz="2000" b="1" dirty="0" err="1">
                  <a:solidFill>
                    <a:srgbClr val="000000"/>
                  </a:solidFill>
                  <a:latin typeface="Courier New" panose="02070309020205020404" pitchFamily="49" charset="0"/>
                </a:rPr>
                <a:t>dirsfirst</a:t>
              </a:r>
              <a:r>
                <a:rPr lang="en-US" sz="2000" b="1" dirty="0">
                  <a:solidFill>
                    <a:srgbClr val="000000"/>
                  </a:solidFill>
                  <a:latin typeface="Courier New" panose="02070309020205020404" pitchFamily="49" charset="0"/>
                </a:rPr>
                <a:t> .</a:t>
              </a:r>
            </a:p>
          </p:txBody>
        </p:sp>
        <p:sp>
          <p:nvSpPr>
            <p:cNvPr id="8" name="TextBox 7">
              <a:extLst>
                <a:ext uri="{FF2B5EF4-FFF2-40B4-BE49-F238E27FC236}">
                  <a16:creationId xmlns:a16="http://schemas.microsoft.com/office/drawing/2014/main" id="{5D87B12F-C491-18D4-6492-2E7933EB3553}"/>
                </a:ext>
              </a:extLst>
            </p:cNvPr>
            <p:cNvSpPr txBox="1"/>
            <p:nvPr/>
          </p:nvSpPr>
          <p:spPr>
            <a:xfrm>
              <a:off x="422910" y="1826201"/>
              <a:ext cx="5486400" cy="677108"/>
            </a:xfrm>
            <a:prstGeom prst="rect">
              <a:avLst/>
            </a:prstGeom>
            <a:solidFill>
              <a:srgbClr val="B11116"/>
            </a:solidFill>
          </p:spPr>
          <p:txBody>
            <a:bodyPr wrap="square" lIns="182880" tIns="182880" rIns="182880" bIns="182880">
              <a:spAutoFit/>
            </a:bodyPr>
            <a:lstStyle/>
            <a:p>
              <a:pPr algn="ctr"/>
              <a:r>
                <a:rPr lang="en-US" sz="2000" dirty="0">
                  <a:solidFill>
                    <a:srgbClr val="FFFFFF"/>
                  </a:solidFill>
                  <a:latin typeface="Arial" panose="020B0604020202020204" pitchFamily="34" charset="0"/>
                </a:rPr>
                <a:t>Analysis for you</a:t>
              </a:r>
            </a:p>
          </p:txBody>
        </p:sp>
      </p:grpSp>
      <p:grpSp>
        <p:nvGrpSpPr>
          <p:cNvPr id="3" name="Group 2">
            <a:extLst>
              <a:ext uri="{FF2B5EF4-FFF2-40B4-BE49-F238E27FC236}">
                <a16:creationId xmlns:a16="http://schemas.microsoft.com/office/drawing/2014/main" id="{A27A49DD-621E-4479-DC10-4157D0E5801C}"/>
              </a:ext>
            </a:extLst>
          </p:cNvPr>
          <p:cNvGrpSpPr/>
          <p:nvPr/>
        </p:nvGrpSpPr>
        <p:grpSpPr>
          <a:xfrm>
            <a:off x="6282692" y="1826201"/>
            <a:ext cx="5486400" cy="4955202"/>
            <a:chOff x="6246566" y="1826201"/>
            <a:chExt cx="5486400" cy="4955202"/>
          </a:xfrm>
        </p:grpSpPr>
        <p:sp>
          <p:nvSpPr>
            <p:cNvPr id="6" name="TextBox 5">
              <a:extLst>
                <a:ext uri="{FF2B5EF4-FFF2-40B4-BE49-F238E27FC236}">
                  <a16:creationId xmlns:a16="http://schemas.microsoft.com/office/drawing/2014/main" id="{27AD4612-6B8A-A58A-4F01-F4A65A701B62}"/>
                </a:ext>
              </a:extLst>
            </p:cNvPr>
            <p:cNvSpPr txBox="1"/>
            <p:nvPr/>
          </p:nvSpPr>
          <p:spPr>
            <a:xfrm>
              <a:off x="6246566" y="2503309"/>
              <a:ext cx="5486400" cy="4278094"/>
            </a:xfrm>
            <a:prstGeom prst="rect">
              <a:avLst/>
            </a:prstGeom>
            <a:solidFill>
              <a:srgbClr val="E3E1E1"/>
            </a:solidFill>
          </p:spPr>
          <p:txBody>
            <a:bodyPr wrap="square" lIns="137160" tIns="137160" rIns="137160" bIns="137160">
              <a:spAutoFit/>
            </a:bodyPr>
            <a:lstStyle/>
            <a:p>
              <a:r>
                <a:rPr lang="en-US" sz="2000" dirty="0">
                  <a:solidFill>
                    <a:srgbClr val="000000"/>
                  </a:solidFill>
                  <a:latin typeface="Courier New" panose="02070309020205020404" pitchFamily="49" charset="0"/>
                </a:rPr>
                <a:t>$ </a:t>
              </a:r>
              <a:r>
                <a:rPr lang="en-US" sz="2000" b="1" dirty="0">
                  <a:solidFill>
                    <a:srgbClr val="000000"/>
                  </a:solidFill>
                  <a:latin typeface="Courier New" panose="02070309020205020404" pitchFamily="49" charset="0"/>
                </a:rPr>
                <a:t>cp ~/</a:t>
              </a:r>
              <a:r>
                <a:rPr lang="en-US" sz="2000" b="1" dirty="0" err="1">
                  <a:solidFill>
                    <a:srgbClr val="000000"/>
                  </a:solidFill>
                  <a:latin typeface="Courier New" panose="02070309020205020404" pitchFamily="49" charset="0"/>
                </a:rPr>
                <a:t>repomix.config.json</a:t>
              </a:r>
              <a:r>
                <a:rPr lang="en-US" sz="2000" b="1" dirty="0">
                  <a:solidFill>
                    <a:srgbClr val="000000"/>
                  </a:solidFill>
                  <a:latin typeface="Courier New" panose="02070309020205020404" pitchFamily="49" charset="0"/>
                </a:rPr>
                <a:t> .</a:t>
              </a:r>
            </a:p>
            <a:p>
              <a:r>
                <a:rPr lang="en-US" sz="2000" dirty="0">
                  <a:solidFill>
                    <a:srgbClr val="000000"/>
                  </a:solidFill>
                  <a:latin typeface="Courier New" panose="02070309020205020404" pitchFamily="49" charset="0"/>
                </a:rPr>
                <a:t>$ </a:t>
              </a:r>
              <a:r>
                <a:rPr lang="en-US" sz="2000" b="1" dirty="0" err="1">
                  <a:solidFill>
                    <a:srgbClr val="000000"/>
                  </a:solidFill>
                  <a:latin typeface="Courier New" panose="02070309020205020404" pitchFamily="49" charset="0"/>
                </a:rPr>
                <a:t>repomix</a:t>
              </a:r>
              <a:endParaRPr lang="en-US" sz="2000" b="1" dirty="0">
                <a:solidFill>
                  <a:srgbClr val="000000"/>
                </a:solidFill>
                <a:latin typeface="Courier New" panose="02070309020205020404" pitchFamily="49" charset="0"/>
              </a:endParaRPr>
            </a:p>
            <a:p>
              <a:endParaRPr lang="en-US" sz="2000" dirty="0">
                <a:solidFill>
                  <a:srgbClr val="000000"/>
                </a:solidFill>
                <a:latin typeface="Courier New" panose="02070309020205020404" pitchFamily="49" charset="0"/>
              </a:endParaRPr>
            </a:p>
            <a:p>
              <a:r>
                <a:rPr lang="en-US" sz="2000" dirty="0">
                  <a:solidFill>
                    <a:srgbClr val="000000"/>
                  </a:solidFill>
                  <a:latin typeface="Courier New" panose="02070309020205020404" pitchFamily="49" charset="0"/>
                </a:rPr>
                <a:t>📦 </a:t>
              </a:r>
              <a:r>
                <a:rPr lang="en-US" sz="2000" dirty="0" err="1">
                  <a:solidFill>
                    <a:srgbClr val="000000"/>
                  </a:solidFill>
                  <a:latin typeface="Courier New" panose="02070309020205020404" pitchFamily="49" charset="0"/>
                </a:rPr>
                <a:t>Repomix</a:t>
              </a:r>
              <a:r>
                <a:rPr lang="en-US" sz="2000" dirty="0">
                  <a:solidFill>
                    <a:srgbClr val="000000"/>
                  </a:solidFill>
                  <a:latin typeface="Courier New" panose="02070309020205020404" pitchFamily="49" charset="0"/>
                </a:rPr>
                <a:t> v1.16.0</a:t>
              </a:r>
            </a:p>
            <a:p>
              <a:endParaRPr lang="en-US" sz="2000" dirty="0">
                <a:solidFill>
                  <a:srgbClr val="000000"/>
                </a:solidFill>
                <a:latin typeface="Courier New" panose="02070309020205020404" pitchFamily="49" charset="0"/>
              </a:endParaRPr>
            </a:p>
            <a:p>
              <a:r>
                <a:rPr lang="en-US" sz="2000" dirty="0">
                  <a:solidFill>
                    <a:srgbClr val="000000"/>
                  </a:solidFill>
                  <a:latin typeface="Courier New" panose="02070309020205020404" pitchFamily="49" charset="0"/>
                </a:rPr>
                <a:t>✔ Packing completed successfully!</a:t>
              </a:r>
            </a:p>
            <a:p>
              <a:endParaRPr lang="en-US" sz="2000" dirty="0">
                <a:solidFill>
                  <a:srgbClr val="000000"/>
                </a:solidFill>
                <a:latin typeface="Courier New" panose="02070309020205020404" pitchFamily="49" charset="0"/>
              </a:endParaRPr>
            </a:p>
            <a:p>
              <a:r>
                <a:rPr lang="en-US" sz="2000" dirty="0">
                  <a:solidFill>
                    <a:srgbClr val="000000"/>
                  </a:solidFill>
                  <a:latin typeface="Courier New" panose="02070309020205020404" pitchFamily="49" charset="0"/>
                </a:rPr>
                <a:t>📈 Top 10 Files by Token Count:</a:t>
              </a:r>
            </a:p>
            <a:p>
              <a:r>
                <a:rPr lang="en-US" sz="2000" dirty="0">
                  <a:solidFill>
                    <a:srgbClr val="000000"/>
                  </a:solidFill>
                  <a:latin typeface="Courier New" panose="02070309020205020404" pitchFamily="49" charset="0"/>
                </a:rPr>
                <a:t>───────────────────────────────</a:t>
              </a:r>
            </a:p>
            <a:p>
              <a:r>
                <a:rPr lang="en-US" sz="2000" dirty="0">
                  <a:solidFill>
                    <a:srgbClr val="000000"/>
                  </a:solidFill>
                  <a:latin typeface="Courier New" panose="02070309020205020404" pitchFamily="49" charset="0"/>
                </a:rPr>
                <a:t>1.  Files/application/libraries/ </a:t>
              </a:r>
              <a:r>
                <a:rPr lang="en-US" sz="2000" dirty="0" err="1">
                  <a:solidFill>
                    <a:srgbClr val="000000"/>
                  </a:solidFill>
                  <a:latin typeface="Courier New" panose="02070309020205020404" pitchFamily="49" charset="0"/>
                </a:rPr>
                <a:t>inc</a:t>
              </a:r>
              <a:r>
                <a:rPr lang="en-US" sz="2000" dirty="0">
                  <a:solidFill>
                    <a:srgbClr val="000000"/>
                  </a:solidFill>
                  <a:latin typeface="Courier New" panose="02070309020205020404" pitchFamily="49" charset="0"/>
                </a:rPr>
                <a:t>/</a:t>
              </a:r>
              <a:r>
                <a:rPr lang="en-US" sz="2000" dirty="0" err="1">
                  <a:solidFill>
                    <a:srgbClr val="000000"/>
                  </a:solidFill>
                  <a:latin typeface="Courier New" panose="02070309020205020404" pitchFamily="49" charset="0"/>
                </a:rPr>
                <a:t>pclzip.lib.php</a:t>
              </a:r>
              <a:r>
                <a:rPr lang="en-US" sz="2000" dirty="0">
                  <a:solidFill>
                    <a:srgbClr val="000000"/>
                  </a:solidFill>
                  <a:latin typeface="Courier New" panose="02070309020205020404" pitchFamily="49" charset="0"/>
                </a:rPr>
                <a:t> (48,209 tokens, 203,007 chars, 1476.1%)</a:t>
              </a:r>
              <a:br>
                <a:rPr lang="en-US" sz="2000" dirty="0">
                  <a:solidFill>
                    <a:srgbClr val="000000"/>
                  </a:solidFill>
                  <a:latin typeface="Courier New" panose="02070309020205020404" pitchFamily="49" charset="0"/>
                </a:rPr>
              </a:br>
              <a:r>
                <a:rPr lang="en-US" sz="2000" dirty="0">
                  <a:solidFill>
                    <a:srgbClr val="000000"/>
                  </a:solidFill>
                  <a:latin typeface="Courier New" panose="02070309020205020404" pitchFamily="49" charset="0"/>
                </a:rPr>
                <a:t>2.  Files/application/</a:t>
              </a:r>
              <a:r>
                <a:rPr lang="en-US" sz="2000" dirty="0" err="1">
                  <a:solidFill>
                    <a:srgbClr val="000000"/>
                  </a:solidFill>
                  <a:latin typeface="Courier New" panose="02070309020205020404" pitchFamily="49" charset="0"/>
                </a:rPr>
                <a:t>librari</a:t>
              </a:r>
              <a:r>
                <a:rPr lang="en-US" sz="2000" dirty="0">
                  <a:solidFill>
                    <a:srgbClr val="000000"/>
                  </a:solidFill>
                  <a:latin typeface="Courier New" panose="02070309020205020404" pitchFamily="49" charset="0"/>
                </a:rPr>
                <a:t> ...</a:t>
              </a:r>
            </a:p>
          </p:txBody>
        </p:sp>
        <p:sp>
          <p:nvSpPr>
            <p:cNvPr id="9" name="TextBox 8">
              <a:extLst>
                <a:ext uri="{FF2B5EF4-FFF2-40B4-BE49-F238E27FC236}">
                  <a16:creationId xmlns:a16="http://schemas.microsoft.com/office/drawing/2014/main" id="{7E81CC88-B845-2851-38CF-FE186C18A001}"/>
                </a:ext>
              </a:extLst>
            </p:cNvPr>
            <p:cNvSpPr txBox="1"/>
            <p:nvPr/>
          </p:nvSpPr>
          <p:spPr>
            <a:xfrm>
              <a:off x="6246566" y="1826201"/>
              <a:ext cx="5486400" cy="677108"/>
            </a:xfrm>
            <a:prstGeom prst="rect">
              <a:avLst/>
            </a:prstGeom>
            <a:solidFill>
              <a:srgbClr val="B11116"/>
            </a:solidFill>
          </p:spPr>
          <p:txBody>
            <a:bodyPr wrap="square" lIns="182880" tIns="182880" rIns="182880" bIns="182880">
              <a:spAutoFit/>
            </a:bodyPr>
            <a:lstStyle/>
            <a:p>
              <a:pPr algn="ctr"/>
              <a:r>
                <a:rPr lang="en-US" sz="2000" dirty="0">
                  <a:solidFill>
                    <a:srgbClr val="FFFFFF"/>
                  </a:solidFill>
                  <a:latin typeface="Arial" panose="020B0604020202020204" pitchFamily="34" charset="0"/>
                </a:rPr>
                <a:t>Analysis for the model</a:t>
              </a:r>
            </a:p>
          </p:txBody>
        </p:sp>
      </p:grpSp>
    </p:spTree>
    <p:extLst>
      <p:ext uri="{BB962C8B-B14F-4D97-AF65-F5344CB8AC3E}">
        <p14:creationId xmlns:p14="http://schemas.microsoft.com/office/powerpoint/2010/main" val="319143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ACDF-CDF0-0B01-D378-FECE3BD49B55}"/>
              </a:ext>
            </a:extLst>
          </p:cNvPr>
          <p:cNvSpPr>
            <a:spLocks noGrp="1"/>
          </p:cNvSpPr>
          <p:nvPr>
            <p:ph type="title"/>
          </p:nvPr>
        </p:nvSpPr>
        <p:spPr>
          <a:xfrm>
            <a:off x="428624" y="428624"/>
            <a:ext cx="11334750" cy="623211"/>
          </a:xfrm>
        </p:spPr>
        <p:txBody>
          <a:bodyPr/>
          <a:lstStyle/>
          <a:p>
            <a:r>
              <a:rPr lang="en-US" dirty="0"/>
              <a:t>Constraint: Hallucinations</a:t>
            </a:r>
          </a:p>
        </p:txBody>
      </p:sp>
      <p:sp>
        <p:nvSpPr>
          <p:cNvPr id="3" name="Content Placeholder 2">
            <a:extLst>
              <a:ext uri="{FF2B5EF4-FFF2-40B4-BE49-F238E27FC236}">
                <a16:creationId xmlns:a16="http://schemas.microsoft.com/office/drawing/2014/main" id="{EF4615A9-C01C-DDB5-FE89-1C8E03020997}"/>
              </a:ext>
            </a:extLst>
          </p:cNvPr>
          <p:cNvSpPr>
            <a:spLocks noGrp="1"/>
          </p:cNvSpPr>
          <p:nvPr>
            <p:ph sz="quarter" idx="12"/>
          </p:nvPr>
        </p:nvSpPr>
        <p:spPr>
          <a:xfrm>
            <a:off x="428625" y="1233488"/>
            <a:ext cx="6284409" cy="5472112"/>
          </a:xfrm>
        </p:spPr>
        <p:txBody>
          <a:bodyPr>
            <a:normAutofit/>
          </a:bodyPr>
          <a:lstStyle/>
          <a:p>
            <a:r>
              <a:rPr lang="en-US" dirty="0"/>
              <a:t>Models will hallucinate, more so when the context window fills up</a:t>
            </a:r>
          </a:p>
          <a:p>
            <a:r>
              <a:rPr lang="en-US" dirty="0"/>
              <a:t>Solution: design and automate validation techniques</a:t>
            </a:r>
          </a:p>
          <a:p>
            <a:pPr lvl="1"/>
            <a:r>
              <a:rPr lang="en-US" dirty="0"/>
              <a:t>Accommodate testing using agentic AI</a:t>
            </a:r>
          </a:p>
          <a:p>
            <a:pPr lvl="1"/>
            <a:r>
              <a:rPr lang="en-US" dirty="0"/>
              <a:t>Require independently verifiable scripts</a:t>
            </a:r>
          </a:p>
          <a:p>
            <a:r>
              <a:rPr lang="en-US" dirty="0"/>
              <a:t>For vulnerability discovery, make an instance of the target server available</a:t>
            </a:r>
          </a:p>
          <a:p>
            <a:pPr lvl="1"/>
            <a:r>
              <a:rPr lang="en-US" dirty="0"/>
              <a:t>Let the model start and restart as needed</a:t>
            </a:r>
          </a:p>
        </p:txBody>
      </p:sp>
      <p:pic>
        <p:nvPicPr>
          <p:cNvPr id="5" name="Picture 4">
            <a:extLst>
              <a:ext uri="{FF2B5EF4-FFF2-40B4-BE49-F238E27FC236}">
                <a16:creationId xmlns:a16="http://schemas.microsoft.com/office/drawing/2014/main" id="{F1A3A648-4412-554B-6CEB-EB3AC77AB97E}"/>
              </a:ext>
            </a:extLst>
          </p:cNvPr>
          <p:cNvPicPr>
            <a:picLocks noChangeAspect="1"/>
          </p:cNvPicPr>
          <p:nvPr/>
        </p:nvPicPr>
        <p:blipFill>
          <a:blip r:embed="rId3"/>
          <a:srcRect b="16221"/>
          <a:stretch>
            <a:fillRect/>
          </a:stretch>
        </p:blipFill>
        <p:spPr>
          <a:xfrm>
            <a:off x="6818243" y="1153653"/>
            <a:ext cx="4945131" cy="5624836"/>
          </a:xfrm>
          <a:prstGeom prst="rect">
            <a:avLst/>
          </a:prstGeom>
          <a:ln>
            <a:solidFill>
              <a:schemeClr val="bg1">
                <a:lumMod val="85000"/>
              </a:schemeClr>
            </a:solidFill>
          </a:ln>
        </p:spPr>
      </p:pic>
      <p:sp>
        <p:nvSpPr>
          <p:cNvPr id="8" name="TextBox 7">
            <a:extLst>
              <a:ext uri="{FF2B5EF4-FFF2-40B4-BE49-F238E27FC236}">
                <a16:creationId xmlns:a16="http://schemas.microsoft.com/office/drawing/2014/main" id="{9EC0883A-31C4-8CFE-92C7-7D80778E0D8C}"/>
              </a:ext>
            </a:extLst>
          </p:cNvPr>
          <p:cNvSpPr txBox="1"/>
          <p:nvPr/>
        </p:nvSpPr>
        <p:spPr>
          <a:xfrm>
            <a:off x="428625" y="5382935"/>
            <a:ext cx="6076448" cy="1046440"/>
          </a:xfrm>
          <a:prstGeom prst="rect">
            <a:avLst/>
          </a:prstGeom>
          <a:solidFill>
            <a:srgbClr val="E3E1E1"/>
          </a:solidFill>
          <a:ln>
            <a:noFill/>
          </a:ln>
        </p:spPr>
        <p:txBody>
          <a:bodyPr wrap="square" lIns="182880" tIns="182880" rIns="182880" bIns="182880">
            <a:spAutoFit/>
          </a:bodyPr>
          <a:lstStyle/>
          <a:p>
            <a:r>
              <a:rPr lang="en-US" sz="2200" dirty="0">
                <a:solidFill>
                  <a:srgbClr val="000000"/>
                </a:solidFill>
                <a:latin typeface="Arial" panose="020B0604020202020204" pitchFamily="34" charset="0"/>
              </a:rPr>
              <a:t>Telling the model </a:t>
            </a:r>
            <a:r>
              <a:rPr lang="en-US" sz="2200" i="1" dirty="0">
                <a:solidFill>
                  <a:srgbClr val="000000"/>
                </a:solidFill>
                <a:latin typeface="Arial" panose="020B0604020202020204" pitchFamily="34" charset="0"/>
              </a:rPr>
              <a:t>do not hallucinate</a:t>
            </a:r>
            <a:r>
              <a:rPr lang="en-US" sz="2200" dirty="0">
                <a:solidFill>
                  <a:srgbClr val="000000"/>
                </a:solidFill>
                <a:latin typeface="Arial" panose="020B0604020202020204" pitchFamily="34" charset="0"/>
              </a:rPr>
              <a:t> does not help (but is very entertaining to watch).</a:t>
            </a:r>
          </a:p>
        </p:txBody>
      </p:sp>
    </p:spTree>
    <p:extLst>
      <p:ext uri="{BB962C8B-B14F-4D97-AF65-F5344CB8AC3E}">
        <p14:creationId xmlns:p14="http://schemas.microsoft.com/office/powerpoint/2010/main" val="102489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51E5-97F7-4184-1A4B-D11768A098C3}"/>
              </a:ext>
            </a:extLst>
          </p:cNvPr>
          <p:cNvSpPr>
            <a:spLocks noGrp="1"/>
          </p:cNvSpPr>
          <p:nvPr>
            <p:ph type="title"/>
          </p:nvPr>
        </p:nvSpPr>
        <p:spPr/>
        <p:txBody>
          <a:bodyPr/>
          <a:lstStyle/>
          <a:p>
            <a:r>
              <a:rPr lang="en-US" dirty="0"/>
              <a:t>Preparation: Docker</a:t>
            </a:r>
          </a:p>
        </p:txBody>
      </p:sp>
      <p:sp>
        <p:nvSpPr>
          <p:cNvPr id="3" name="Content Placeholder 2">
            <a:extLst>
              <a:ext uri="{FF2B5EF4-FFF2-40B4-BE49-F238E27FC236}">
                <a16:creationId xmlns:a16="http://schemas.microsoft.com/office/drawing/2014/main" id="{4F50BC08-AE72-AEC4-2B2C-828FEEECD5A5}"/>
              </a:ext>
            </a:extLst>
          </p:cNvPr>
          <p:cNvSpPr>
            <a:spLocks noGrp="1"/>
          </p:cNvSpPr>
          <p:nvPr>
            <p:ph sz="quarter" idx="12"/>
          </p:nvPr>
        </p:nvSpPr>
        <p:spPr>
          <a:xfrm>
            <a:off x="428625" y="1233488"/>
            <a:ext cx="5514975" cy="5472111"/>
          </a:xfrm>
        </p:spPr>
        <p:txBody>
          <a:bodyPr>
            <a:normAutofit/>
          </a:bodyPr>
          <a:lstStyle/>
          <a:p>
            <a:r>
              <a:rPr lang="en-US" dirty="0"/>
              <a:t>Docker allows us to run UNIX software in a container</a:t>
            </a:r>
          </a:p>
          <a:p>
            <a:pPr lvl="1"/>
            <a:r>
              <a:rPr lang="en-US" dirty="0"/>
              <a:t>Minimal resources required</a:t>
            </a:r>
          </a:p>
          <a:p>
            <a:pPr lvl="1"/>
            <a:r>
              <a:rPr lang="en-US" dirty="0"/>
              <a:t>Easy to start and reset</a:t>
            </a:r>
          </a:p>
          <a:p>
            <a:pPr lvl="1"/>
            <a:r>
              <a:rPr lang="en-US" dirty="0"/>
              <a:t>Accessible on the local system for validating findings</a:t>
            </a:r>
          </a:p>
          <a:p>
            <a:r>
              <a:rPr lang="en-US" dirty="0"/>
              <a:t>Docker build directions are often defined in a Dockerfile</a:t>
            </a:r>
          </a:p>
          <a:p>
            <a:r>
              <a:rPr lang="en-US" dirty="0"/>
              <a:t>Many projects ship with their own </a:t>
            </a:r>
            <a:r>
              <a:rPr lang="en-US" b="1" dirty="0">
                <a:latin typeface="Courier New" panose="02070309020205020404" pitchFamily="49" charset="0"/>
                <a:cs typeface="Courier New" panose="02070309020205020404" pitchFamily="49" charset="0"/>
              </a:rPr>
              <a:t>Dockerfile</a:t>
            </a:r>
          </a:p>
          <a:p>
            <a:pPr lvl="1"/>
            <a:r>
              <a:rPr lang="en-US" dirty="0"/>
              <a:t>Let the agentic AI interface create the Dockerfile and a launch script as needed</a:t>
            </a:r>
          </a:p>
        </p:txBody>
      </p:sp>
      <p:sp>
        <p:nvSpPr>
          <p:cNvPr id="5" name="TextBox 4">
            <a:extLst>
              <a:ext uri="{FF2B5EF4-FFF2-40B4-BE49-F238E27FC236}">
                <a16:creationId xmlns:a16="http://schemas.microsoft.com/office/drawing/2014/main" id="{8E36335C-BC26-B653-7097-2EBF502D4C40}"/>
              </a:ext>
            </a:extLst>
          </p:cNvPr>
          <p:cNvSpPr txBox="1"/>
          <p:nvPr/>
        </p:nvSpPr>
        <p:spPr>
          <a:xfrm>
            <a:off x="6248401" y="1306760"/>
            <a:ext cx="5514974" cy="5262979"/>
          </a:xfrm>
          <a:prstGeom prst="rect">
            <a:avLst/>
          </a:prstGeom>
          <a:solidFill>
            <a:srgbClr val="E3E1E1"/>
          </a:solidFill>
        </p:spPr>
        <p:txBody>
          <a:bodyPr wrap="square" lIns="137160" tIns="137160" rIns="137160" bIns="137160">
            <a:spAutoFit/>
          </a:bodyPr>
          <a:lstStyle/>
          <a:p>
            <a:r>
              <a:rPr lang="en-US" dirty="0">
                <a:solidFill>
                  <a:srgbClr val="000000"/>
                </a:solidFill>
                <a:latin typeface="Courier New" panose="02070309020205020404" pitchFamily="49" charset="0"/>
              </a:rPr>
              <a:t>FROM php:8.1-apache</a:t>
            </a:r>
          </a:p>
          <a:p>
            <a:endParaRPr lang="en-US" dirty="0">
              <a:solidFill>
                <a:srgbClr val="000000"/>
              </a:solidFill>
              <a:latin typeface="Courier New" panose="02070309020205020404" pitchFamily="49" charset="0"/>
            </a:endParaRPr>
          </a:p>
          <a:p>
            <a:r>
              <a:rPr lang="en-US" dirty="0">
                <a:solidFill>
                  <a:srgbClr val="000000"/>
                </a:solidFill>
                <a:latin typeface="Courier New" panose="02070309020205020404" pitchFamily="49" charset="0"/>
              </a:rPr>
              <a:t>RUN apt-get update </a:t>
            </a:r>
          </a:p>
          <a:p>
            <a:r>
              <a:rPr lang="en-US" dirty="0">
                <a:solidFill>
                  <a:srgbClr val="000000"/>
                </a:solidFill>
                <a:latin typeface="Courier New" panose="02070309020205020404" pitchFamily="49" charset="0"/>
              </a:rPr>
              <a:t>RUN apt-get install -y \</a:t>
            </a:r>
          </a:p>
          <a:p>
            <a:r>
              <a:rPr lang="en-US" dirty="0">
                <a:solidFill>
                  <a:srgbClr val="000000"/>
                </a:solidFill>
                <a:latin typeface="Courier New" panose="02070309020205020404" pitchFamily="49" charset="0"/>
              </a:rPr>
              <a:t>        </a:t>
            </a:r>
            <a:r>
              <a:rPr lang="en-US" dirty="0" err="1">
                <a:solidFill>
                  <a:srgbClr val="000000"/>
                </a:solidFill>
                <a:latin typeface="Courier New" panose="02070309020205020404" pitchFamily="49" charset="0"/>
              </a:rPr>
              <a:t>mariadb</a:t>
            </a:r>
            <a:r>
              <a:rPr lang="en-US" dirty="0">
                <a:solidFill>
                  <a:srgbClr val="000000"/>
                </a:solidFill>
                <a:latin typeface="Courier New" panose="02070309020205020404" pitchFamily="49" charset="0"/>
              </a:rPr>
              <a:t>-server \</a:t>
            </a:r>
          </a:p>
          <a:p>
            <a:r>
              <a:rPr lang="en-US" dirty="0">
                <a:solidFill>
                  <a:srgbClr val="000000"/>
                </a:solidFill>
                <a:latin typeface="Courier New" panose="02070309020205020404" pitchFamily="49" charset="0"/>
              </a:rPr>
              <a:t>        </a:t>
            </a:r>
            <a:r>
              <a:rPr lang="en-US" dirty="0" err="1">
                <a:solidFill>
                  <a:srgbClr val="000000"/>
                </a:solidFill>
                <a:latin typeface="Courier New" panose="02070309020205020404" pitchFamily="49" charset="0"/>
              </a:rPr>
              <a:t>mariadb</a:t>
            </a:r>
            <a:r>
              <a:rPr lang="en-US" dirty="0">
                <a:solidFill>
                  <a:srgbClr val="000000"/>
                </a:solidFill>
                <a:latin typeface="Courier New" panose="02070309020205020404" pitchFamily="49" charset="0"/>
              </a:rPr>
              <a:t>-client</a:t>
            </a:r>
          </a:p>
          <a:p>
            <a:br>
              <a:rPr lang="en-US" dirty="0">
                <a:solidFill>
                  <a:srgbClr val="000000"/>
                </a:solidFill>
                <a:latin typeface="Courier New" panose="02070309020205020404" pitchFamily="49" charset="0"/>
              </a:rPr>
            </a:br>
            <a:r>
              <a:rPr lang="en-US" dirty="0">
                <a:solidFill>
                  <a:srgbClr val="000000"/>
                </a:solidFill>
                <a:latin typeface="Courier New" panose="02070309020205020404" pitchFamily="49" charset="0"/>
              </a:rPr>
              <a:t>COPY Files/ /var/www/html/</a:t>
            </a:r>
          </a:p>
          <a:p>
            <a:r>
              <a:rPr lang="en-US" dirty="0">
                <a:solidFill>
                  <a:srgbClr val="000000"/>
                </a:solidFill>
                <a:latin typeface="Courier New" panose="02070309020205020404" pitchFamily="49" charset="0"/>
              </a:rPr>
              <a:t>RUN </a:t>
            </a:r>
            <a:r>
              <a:rPr lang="en-US" dirty="0" err="1">
                <a:solidFill>
                  <a:srgbClr val="000000"/>
                </a:solidFill>
                <a:latin typeface="Courier New" panose="02070309020205020404" pitchFamily="49" charset="0"/>
              </a:rPr>
              <a:t>chown</a:t>
            </a:r>
            <a:r>
              <a:rPr lang="en-US" dirty="0">
                <a:solidFill>
                  <a:srgbClr val="000000"/>
                </a:solidFill>
                <a:latin typeface="Courier New" panose="02070309020205020404" pitchFamily="49" charset="0"/>
              </a:rPr>
              <a:t> -R </a:t>
            </a:r>
            <a:r>
              <a:rPr lang="en-US" dirty="0" err="1">
                <a:solidFill>
                  <a:srgbClr val="000000"/>
                </a:solidFill>
                <a:latin typeface="Courier New" panose="02070309020205020404" pitchFamily="49" charset="0"/>
              </a:rPr>
              <a:t>www-data:www-data</a:t>
            </a:r>
            <a:r>
              <a:rPr lang="en-US" dirty="0">
                <a:solidFill>
                  <a:srgbClr val="000000"/>
                </a:solidFill>
                <a:latin typeface="Courier New" panose="02070309020205020404" pitchFamily="49" charset="0"/>
              </a:rPr>
              <a:t> \</a:t>
            </a:r>
          </a:p>
          <a:p>
            <a:r>
              <a:rPr lang="en-US" dirty="0">
                <a:solidFill>
                  <a:srgbClr val="000000"/>
                </a:solidFill>
                <a:latin typeface="Courier New" panose="02070309020205020404" pitchFamily="49" charset="0"/>
              </a:rPr>
              <a:t>        /var/www/html</a:t>
            </a:r>
          </a:p>
          <a:p>
            <a:endParaRPr lang="en-US" dirty="0">
              <a:solidFill>
                <a:srgbClr val="000000"/>
              </a:solidFill>
              <a:latin typeface="Courier New" panose="02070309020205020404" pitchFamily="49" charset="0"/>
            </a:endParaRPr>
          </a:p>
          <a:p>
            <a:r>
              <a:rPr lang="en-US" dirty="0">
                <a:solidFill>
                  <a:srgbClr val="000000"/>
                </a:solidFill>
                <a:latin typeface="Courier New" panose="02070309020205020404" pitchFamily="49" charset="0"/>
              </a:rPr>
              <a:t># Sample files staged for the app</a:t>
            </a:r>
          </a:p>
          <a:p>
            <a:r>
              <a:rPr lang="en-US" dirty="0">
                <a:solidFill>
                  <a:srgbClr val="000000"/>
                </a:solidFill>
                <a:latin typeface="Courier New" panose="02070309020205020404" pitchFamily="49" charset="0"/>
              </a:rPr>
              <a:t>COPY </a:t>
            </a:r>
            <a:r>
              <a:rPr lang="en-US" dirty="0" err="1">
                <a:solidFill>
                  <a:srgbClr val="000000"/>
                </a:solidFill>
                <a:latin typeface="Courier New" panose="02070309020205020404" pitchFamily="49" charset="0"/>
              </a:rPr>
              <a:t>samplefiles</a:t>
            </a:r>
            <a:r>
              <a:rPr lang="en-US" dirty="0">
                <a:solidFill>
                  <a:srgbClr val="000000"/>
                </a:solidFill>
                <a:latin typeface="Courier New" panose="02070309020205020404" pitchFamily="49" charset="0"/>
              </a:rPr>
              <a:t>/ /opt/samples/</a:t>
            </a:r>
          </a:p>
          <a:p>
            <a:endParaRPr lang="en-US" dirty="0">
              <a:solidFill>
                <a:srgbClr val="000000"/>
              </a:solidFill>
              <a:latin typeface="Courier New" panose="02070309020205020404" pitchFamily="49" charset="0"/>
            </a:endParaRPr>
          </a:p>
          <a:p>
            <a:r>
              <a:rPr lang="en-US" dirty="0">
                <a:solidFill>
                  <a:srgbClr val="000000"/>
                </a:solidFill>
                <a:latin typeface="Courier New" panose="02070309020205020404" pitchFamily="49" charset="0"/>
              </a:rPr>
              <a:t>EXPOSE 80</a:t>
            </a:r>
          </a:p>
          <a:p>
            <a:endParaRPr lang="en-US" dirty="0">
              <a:solidFill>
                <a:srgbClr val="000000"/>
              </a:solidFill>
              <a:latin typeface="Courier New" panose="02070309020205020404" pitchFamily="49" charset="0"/>
            </a:endParaRPr>
          </a:p>
          <a:p>
            <a:r>
              <a:rPr lang="en-US" dirty="0">
                <a:solidFill>
                  <a:srgbClr val="000000"/>
                </a:solidFill>
                <a:latin typeface="Courier New" panose="02070309020205020404" pitchFamily="49" charset="0"/>
              </a:rPr>
              <a:t>COPY </a:t>
            </a:r>
            <a:r>
              <a:rPr lang="en-US" dirty="0" err="1">
                <a:solidFill>
                  <a:srgbClr val="000000"/>
                </a:solidFill>
                <a:latin typeface="Courier New" panose="02070309020205020404" pitchFamily="49" charset="0"/>
              </a:rPr>
              <a:t>run.sh</a:t>
            </a:r>
            <a:r>
              <a:rPr lang="en-US" dirty="0">
                <a:solidFill>
                  <a:srgbClr val="000000"/>
                </a:solidFill>
                <a:latin typeface="Courier New" panose="02070309020205020404" pitchFamily="49" charset="0"/>
              </a:rPr>
              <a:t> /</a:t>
            </a:r>
            <a:r>
              <a:rPr lang="en-US" dirty="0" err="1">
                <a:solidFill>
                  <a:srgbClr val="000000"/>
                </a:solidFill>
                <a:latin typeface="Courier New" panose="02070309020205020404" pitchFamily="49" charset="0"/>
              </a:rPr>
              <a:t>usr</a:t>
            </a:r>
            <a:r>
              <a:rPr lang="en-US" dirty="0">
                <a:solidFill>
                  <a:srgbClr val="000000"/>
                </a:solidFill>
                <a:latin typeface="Courier New" panose="02070309020205020404" pitchFamily="49" charset="0"/>
              </a:rPr>
              <a:t>/local/bin/</a:t>
            </a:r>
            <a:r>
              <a:rPr lang="en-US" dirty="0" err="1">
                <a:solidFill>
                  <a:srgbClr val="000000"/>
                </a:solidFill>
                <a:latin typeface="Courier New" panose="02070309020205020404" pitchFamily="49" charset="0"/>
              </a:rPr>
              <a:t>run.sh</a:t>
            </a:r>
            <a:endParaRPr lang="en-US" dirty="0">
              <a:solidFill>
                <a:srgbClr val="000000"/>
              </a:solidFill>
              <a:latin typeface="Courier New" panose="02070309020205020404" pitchFamily="49" charset="0"/>
            </a:endParaRPr>
          </a:p>
          <a:p>
            <a:r>
              <a:rPr lang="en-US" dirty="0">
                <a:solidFill>
                  <a:srgbClr val="000000"/>
                </a:solidFill>
                <a:latin typeface="Courier New" panose="02070309020205020404" pitchFamily="49" charset="0"/>
              </a:rPr>
              <a:t>ENTRYPOINT ["/</a:t>
            </a:r>
            <a:r>
              <a:rPr lang="en-US" dirty="0" err="1">
                <a:solidFill>
                  <a:srgbClr val="000000"/>
                </a:solidFill>
                <a:latin typeface="Courier New" panose="02070309020205020404" pitchFamily="49" charset="0"/>
              </a:rPr>
              <a:t>usr</a:t>
            </a:r>
            <a:r>
              <a:rPr lang="en-US" dirty="0">
                <a:solidFill>
                  <a:srgbClr val="000000"/>
                </a:solidFill>
                <a:latin typeface="Courier New" panose="02070309020205020404" pitchFamily="49" charset="0"/>
              </a:rPr>
              <a:t>/local/bin/</a:t>
            </a:r>
            <a:r>
              <a:rPr lang="en-US" dirty="0" err="1">
                <a:solidFill>
                  <a:srgbClr val="000000"/>
                </a:solidFill>
                <a:latin typeface="Courier New" panose="02070309020205020404" pitchFamily="49" charset="0"/>
              </a:rPr>
              <a:t>run.sh</a:t>
            </a:r>
            <a:r>
              <a:rPr lang="en-US" dirty="0">
                <a:solidFill>
                  <a:srgbClr val="000000"/>
                </a:solidFill>
                <a:latin typeface="Courier New" panose="02070309020205020404" pitchFamily="49" charset="0"/>
              </a:rPr>
              <a:t>"]</a:t>
            </a:r>
          </a:p>
        </p:txBody>
      </p:sp>
    </p:spTree>
    <p:extLst>
      <p:ext uri="{BB962C8B-B14F-4D97-AF65-F5344CB8AC3E}">
        <p14:creationId xmlns:p14="http://schemas.microsoft.com/office/powerpoint/2010/main" val="384057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6270AFC-904D-8059-9876-F928AF1596D0}"/>
              </a:ext>
            </a:extLst>
          </p:cNvPr>
          <p:cNvSpPr txBox="1"/>
          <p:nvPr/>
        </p:nvSpPr>
        <p:spPr>
          <a:xfrm>
            <a:off x="426719" y="4373574"/>
            <a:ext cx="11338560" cy="1508105"/>
          </a:xfrm>
          <a:prstGeom prst="rect">
            <a:avLst/>
          </a:prstGeom>
          <a:solidFill>
            <a:srgbClr val="E3E1E1"/>
          </a:solidFill>
        </p:spPr>
        <p:txBody>
          <a:bodyPr wrap="square" lIns="137160" tIns="137160" rIns="137160" bIns="137160">
            <a:spAutoFit/>
          </a:bodyPr>
          <a:lstStyle/>
          <a:p>
            <a:r>
              <a:rPr lang="en-US" sz="2000" dirty="0">
                <a:solidFill>
                  <a:srgbClr val="000000"/>
                </a:solidFill>
                <a:latin typeface="Courier New" panose="02070309020205020404" pitchFamily="49" charset="0"/>
              </a:rPr>
              <a:t>$ </a:t>
            </a:r>
            <a:r>
              <a:rPr lang="en-US" sz="2000" b="1" dirty="0">
                <a:solidFill>
                  <a:srgbClr val="000000"/>
                </a:solidFill>
                <a:latin typeface="Courier New" panose="02070309020205020404" pitchFamily="49" charset="0"/>
              </a:rPr>
              <a:t>find ./</a:t>
            </a:r>
            <a:r>
              <a:rPr lang="en-US" sz="2000" b="1" dirty="0" err="1">
                <a:solidFill>
                  <a:srgbClr val="000000"/>
                </a:solidFill>
                <a:latin typeface="Courier New" panose="02070309020205020404" pitchFamily="49" charset="0"/>
              </a:rPr>
              <a:t>wordpress</a:t>
            </a:r>
            <a:r>
              <a:rPr lang="en-US" sz="2000" b="1" dirty="0">
                <a:solidFill>
                  <a:srgbClr val="000000"/>
                </a:solidFill>
                <a:latin typeface="Courier New" panose="02070309020205020404" pitchFamily="49" charset="0"/>
              </a:rPr>
              <a:t> -name \*.</a:t>
            </a:r>
            <a:r>
              <a:rPr lang="en-US" sz="2000" b="1" dirty="0" err="1">
                <a:solidFill>
                  <a:srgbClr val="000000"/>
                </a:solidFill>
                <a:latin typeface="Courier New" panose="02070309020205020404" pitchFamily="49" charset="0"/>
              </a:rPr>
              <a:t>php</a:t>
            </a:r>
            <a:r>
              <a:rPr lang="en-US" sz="2000" b="1" dirty="0">
                <a:solidFill>
                  <a:srgbClr val="000000"/>
                </a:solidFill>
                <a:latin typeface="Courier New" panose="02070309020205020404" pitchFamily="49" charset="0"/>
              </a:rPr>
              <a:t> -o -name \*.</a:t>
            </a:r>
            <a:r>
              <a:rPr lang="en-US" sz="2000" b="1" dirty="0" err="1">
                <a:solidFill>
                  <a:srgbClr val="000000"/>
                </a:solidFill>
                <a:latin typeface="Courier New" panose="02070309020205020404" pitchFamily="49" charset="0"/>
              </a:rPr>
              <a:t>js</a:t>
            </a:r>
            <a:r>
              <a:rPr lang="en-US" sz="2000" b="1" dirty="0">
                <a:solidFill>
                  <a:srgbClr val="000000"/>
                </a:solidFill>
                <a:latin typeface="Courier New" panose="02070309020205020404" pitchFamily="49" charset="0"/>
              </a:rPr>
              <a:t> -print0 | </a:t>
            </a:r>
            <a:r>
              <a:rPr lang="en-US" sz="2000" b="1" dirty="0" err="1">
                <a:solidFill>
                  <a:srgbClr val="000000"/>
                </a:solidFill>
                <a:latin typeface="Courier New" panose="02070309020205020404" pitchFamily="49" charset="0"/>
              </a:rPr>
              <a:t>xargs</a:t>
            </a:r>
            <a:r>
              <a:rPr lang="en-US" sz="2000" b="1" dirty="0">
                <a:solidFill>
                  <a:srgbClr val="000000"/>
                </a:solidFill>
                <a:latin typeface="Courier New" panose="02070309020205020404" pitchFamily="49" charset="0"/>
              </a:rPr>
              <a:t> -0 </a:t>
            </a:r>
            <a:r>
              <a:rPr lang="en-US" sz="2000" b="1" dirty="0" err="1">
                <a:solidFill>
                  <a:srgbClr val="000000"/>
                </a:solidFill>
                <a:latin typeface="Courier New" panose="02070309020205020404" pitchFamily="49" charset="0"/>
              </a:rPr>
              <a:t>counttokens.py</a:t>
            </a:r>
            <a:endParaRPr lang="en-US" sz="2000" b="1" dirty="0">
              <a:solidFill>
                <a:srgbClr val="000000"/>
              </a:solidFill>
              <a:latin typeface="Courier New" panose="02070309020205020404" pitchFamily="49" charset="0"/>
            </a:endParaRPr>
          </a:p>
          <a:p>
            <a:endParaRPr lang="en-US" sz="2000" dirty="0">
              <a:solidFill>
                <a:srgbClr val="000000"/>
              </a:solidFill>
              <a:latin typeface="Courier New" panose="02070309020205020404" pitchFamily="49" charset="0"/>
            </a:endParaRPr>
          </a:p>
          <a:p>
            <a:r>
              <a:rPr lang="en-US" sz="2000" dirty="0">
                <a:solidFill>
                  <a:srgbClr val="000000"/>
                </a:solidFill>
                <a:latin typeface="Courier New" panose="02070309020205020404" pitchFamily="49" charset="0"/>
              </a:rPr>
              <a:t>Total token count: 10130153</a:t>
            </a:r>
          </a:p>
        </p:txBody>
      </p:sp>
      <p:sp>
        <p:nvSpPr>
          <p:cNvPr id="2" name="Title 1">
            <a:extLst>
              <a:ext uri="{FF2B5EF4-FFF2-40B4-BE49-F238E27FC236}">
                <a16:creationId xmlns:a16="http://schemas.microsoft.com/office/drawing/2014/main" id="{AA5EF68F-4505-14AC-4F6A-9A4451517B1B}"/>
              </a:ext>
            </a:extLst>
          </p:cNvPr>
          <p:cNvSpPr>
            <a:spLocks noGrp="1"/>
          </p:cNvSpPr>
          <p:nvPr>
            <p:ph type="title"/>
          </p:nvPr>
        </p:nvSpPr>
        <p:spPr>
          <a:xfrm>
            <a:off x="428624" y="428624"/>
            <a:ext cx="11334750" cy="623211"/>
          </a:xfrm>
        </p:spPr>
        <p:txBody>
          <a:bodyPr/>
          <a:lstStyle/>
          <a:p>
            <a:r>
              <a:rPr lang="en-US" dirty="0"/>
              <a:t>Constraint: The Context Window</a:t>
            </a:r>
          </a:p>
        </p:txBody>
      </p:sp>
      <p:sp>
        <p:nvSpPr>
          <p:cNvPr id="3" name="Content Placeholder 2">
            <a:extLst>
              <a:ext uri="{FF2B5EF4-FFF2-40B4-BE49-F238E27FC236}">
                <a16:creationId xmlns:a16="http://schemas.microsoft.com/office/drawing/2014/main" id="{945BFC29-9D48-EF4E-E668-B61B700901D2}"/>
              </a:ext>
            </a:extLst>
          </p:cNvPr>
          <p:cNvSpPr>
            <a:spLocks noGrp="1"/>
          </p:cNvSpPr>
          <p:nvPr>
            <p:ph sz="quarter" idx="12"/>
          </p:nvPr>
        </p:nvSpPr>
        <p:spPr>
          <a:xfrm>
            <a:off x="428624" y="1233488"/>
            <a:ext cx="5667375" cy="2958433"/>
          </a:xfrm>
        </p:spPr>
        <p:txBody>
          <a:bodyPr>
            <a:normAutofit/>
          </a:bodyPr>
          <a:lstStyle/>
          <a:p>
            <a:r>
              <a:rPr lang="en-US" dirty="0"/>
              <a:t>Lots of source == lots of tokens</a:t>
            </a:r>
          </a:p>
          <a:p>
            <a:r>
              <a:rPr lang="en-US" dirty="0"/>
              <a:t>Filling the context window too aggressively produces:</a:t>
            </a:r>
          </a:p>
          <a:p>
            <a:pPr lvl="1"/>
            <a:r>
              <a:rPr lang="en-US" dirty="0"/>
              <a:t>More hallucinations</a:t>
            </a:r>
          </a:p>
          <a:p>
            <a:pPr lvl="1"/>
            <a:r>
              <a:rPr lang="en-US" dirty="0"/>
              <a:t>Fewer valuable results</a:t>
            </a:r>
          </a:p>
          <a:p>
            <a:pPr lvl="1"/>
            <a:r>
              <a:rPr lang="en-US" dirty="0"/>
              <a:t>Silent truncation</a:t>
            </a:r>
          </a:p>
          <a:p>
            <a:pPr lvl="1"/>
            <a:r>
              <a:rPr lang="en-US" dirty="0"/>
              <a:t>More cost</a:t>
            </a:r>
          </a:p>
        </p:txBody>
      </p:sp>
      <p:graphicFrame>
        <p:nvGraphicFramePr>
          <p:cNvPr id="11" name="Table 10">
            <a:extLst>
              <a:ext uri="{FF2B5EF4-FFF2-40B4-BE49-F238E27FC236}">
                <a16:creationId xmlns:a16="http://schemas.microsoft.com/office/drawing/2014/main" id="{3C01E05C-08B2-C7C1-5964-3870D4571C5C}"/>
              </a:ext>
            </a:extLst>
          </p:cNvPr>
          <p:cNvGraphicFramePr>
            <a:graphicFrameLocks noGrp="1"/>
          </p:cNvGraphicFramePr>
          <p:nvPr>
            <p:extLst>
              <p:ext uri="{D42A27DB-BD31-4B8C-83A1-F6EECF244321}">
                <p14:modId xmlns:p14="http://schemas.microsoft.com/office/powerpoint/2010/main" val="3340011890"/>
              </p:ext>
            </p:extLst>
          </p:nvPr>
        </p:nvGraphicFramePr>
        <p:xfrm>
          <a:off x="5559552" y="1273401"/>
          <a:ext cx="6203822" cy="2812121"/>
        </p:xfrm>
        <a:graphic>
          <a:graphicData uri="http://schemas.openxmlformats.org/drawingml/2006/table">
            <a:tbl>
              <a:tblPr firstRow="1" bandRow="1">
                <a:tableStyleId>{5C22544A-7EE6-4342-B048-85BDC9FD1C3A}</a:tableStyleId>
              </a:tblPr>
              <a:tblGrid>
                <a:gridCol w="2057491">
                  <a:extLst>
                    <a:ext uri="{9D8B030D-6E8A-4147-A177-3AD203B41FA5}">
                      <a16:colId xmlns:a16="http://schemas.microsoft.com/office/drawing/2014/main" val="20000"/>
                    </a:ext>
                  </a:extLst>
                </a:gridCol>
                <a:gridCol w="2432085">
                  <a:extLst>
                    <a:ext uri="{9D8B030D-6E8A-4147-A177-3AD203B41FA5}">
                      <a16:colId xmlns:a16="http://schemas.microsoft.com/office/drawing/2014/main" val="20001"/>
                    </a:ext>
                  </a:extLst>
                </a:gridCol>
                <a:gridCol w="1714246">
                  <a:extLst>
                    <a:ext uri="{9D8B030D-6E8A-4147-A177-3AD203B41FA5}">
                      <a16:colId xmlns:a16="http://schemas.microsoft.com/office/drawing/2014/main" val="1307921930"/>
                    </a:ext>
                  </a:extLst>
                </a:gridCol>
              </a:tblGrid>
              <a:tr h="660991">
                <a:tc>
                  <a:txBody>
                    <a:bodyPr/>
                    <a:lstStyle/>
                    <a:p>
                      <a:r>
                        <a:rPr lang="en-US" sz="1800" b="1" i="0" spc="0" dirty="0">
                          <a:solidFill>
                            <a:schemeClr val="bg1"/>
                          </a:solidFill>
                          <a:latin typeface="Arial" panose="020B0604020202020204" pitchFamily="34" charset="0"/>
                          <a:ea typeface="Verdana" panose="020B0604030504040204" pitchFamily="34" charset="0"/>
                          <a:cs typeface="Arial" panose="020B0604020202020204" pitchFamily="34" charset="0"/>
                        </a:rPr>
                        <a:t>Software</a:t>
                      </a:r>
                    </a:p>
                  </a:txBody>
                  <a:tcPr marL="182880" marT="182880" marB="182880" anchor="ctr">
                    <a:solidFill>
                      <a:srgbClr val="B52624"/>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b="1" i="0" spc="0" dirty="0">
                          <a:solidFill>
                            <a:schemeClr val="bg1"/>
                          </a:solidFill>
                          <a:latin typeface="Arial" panose="020B0604020202020204" pitchFamily="34" charset="0"/>
                          <a:ea typeface="Verdana" panose="020B0604030504040204" pitchFamily="34" charset="0"/>
                          <a:cs typeface="Arial" panose="020B0604020202020204" pitchFamily="34" charset="0"/>
                        </a:rPr>
                        <a:t>SLOC</a:t>
                      </a:r>
                    </a:p>
                  </a:txBody>
                  <a:tcPr marL="182880" marT="182880" marB="182880" anchor="ctr">
                    <a:solidFill>
                      <a:srgbClr val="B52624"/>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b="1" i="0" spc="0" dirty="0">
                          <a:solidFill>
                            <a:schemeClr val="bg1"/>
                          </a:solidFill>
                          <a:latin typeface="Arial" panose="020B0604020202020204" pitchFamily="34" charset="0"/>
                          <a:ea typeface="Verdana" panose="020B0604030504040204" pitchFamily="34" charset="0"/>
                          <a:cs typeface="Arial" panose="020B0604020202020204" pitchFamily="34" charset="0"/>
                        </a:rPr>
                        <a:t>Tokens</a:t>
                      </a:r>
                    </a:p>
                  </a:txBody>
                  <a:tcPr marL="182880" marT="182880" marB="182880" anchor="ctr">
                    <a:solidFill>
                      <a:srgbClr val="B52624"/>
                    </a:solidFill>
                  </a:tcPr>
                </a:tc>
                <a:extLst>
                  <a:ext uri="{0D108BD9-81ED-4DB2-BD59-A6C34878D82A}">
                    <a16:rowId xmlns:a16="http://schemas.microsoft.com/office/drawing/2014/main" val="10000"/>
                  </a:ext>
                </a:extLst>
              </a:tr>
              <a:tr h="430226">
                <a:tc>
                  <a:txBody>
                    <a:bodyPr/>
                    <a:lstStyle/>
                    <a:p>
                      <a:r>
                        <a:rPr lang="en-US" sz="1800" b="1" i="0" dirty="0">
                          <a:latin typeface="Arial" panose="020B0604020202020204" pitchFamily="34" charset="0"/>
                          <a:ea typeface="Verdana" panose="020B0604030504040204" pitchFamily="34" charset="0"/>
                          <a:cs typeface="Arial" panose="020B0604020202020204" pitchFamily="34" charset="0"/>
                        </a:rPr>
                        <a:t>Firefox</a:t>
                      </a:r>
                    </a:p>
                  </a:txBody>
                  <a:tcPr anchor="ctr">
                    <a:solidFill>
                      <a:schemeClr val="bg1">
                        <a:lumMod val="85000"/>
                      </a:schemeClr>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ea typeface="Verdana" panose="020B0604030504040204" pitchFamily="34" charset="0"/>
                          <a:cs typeface="Arial" panose="020B0604020202020204" pitchFamily="34" charset="0"/>
                        </a:rPr>
                        <a:t>5.7M (CPP)</a:t>
                      </a:r>
                    </a:p>
                  </a:txBody>
                  <a:tcPr anchor="ctr">
                    <a:solidFill>
                      <a:schemeClr val="bg1">
                        <a:lumMod val="85000"/>
                      </a:schemeClr>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ea typeface="Verdana" panose="020B0604030504040204" pitchFamily="34" charset="0"/>
                          <a:cs typeface="Arial" panose="020B0604020202020204" pitchFamily="34" charset="0"/>
                        </a:rPr>
                        <a:t>20M</a:t>
                      </a:r>
                    </a:p>
                  </a:txBody>
                  <a:tcPr anchor="ctr">
                    <a:solidFill>
                      <a:schemeClr val="bg1">
                        <a:lumMod val="85000"/>
                      </a:schemeClr>
                    </a:solidFill>
                  </a:tcPr>
                </a:tc>
                <a:extLst>
                  <a:ext uri="{0D108BD9-81ED-4DB2-BD59-A6C34878D82A}">
                    <a16:rowId xmlns:a16="http://schemas.microsoft.com/office/drawing/2014/main" val="10001"/>
                  </a:ext>
                </a:extLst>
              </a:tr>
              <a:tr h="430226">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b="1" i="0" dirty="0">
                          <a:latin typeface="Arial" panose="020B0604020202020204" pitchFamily="34" charset="0"/>
                          <a:ea typeface="Verdana" panose="020B0604030504040204" pitchFamily="34" charset="0"/>
                          <a:cs typeface="Arial" panose="020B0604020202020204" pitchFamily="34" charset="0"/>
                        </a:rPr>
                        <a:t>WordPress</a:t>
                      </a:r>
                    </a:p>
                  </a:txBody>
                  <a:tcPr anchor="ctr">
                    <a:solidFill>
                      <a:schemeClr val="bg1">
                        <a:lumMod val="75000"/>
                      </a:schemeClr>
                    </a:solidFill>
                  </a:tcPr>
                </a:tc>
                <a:tc>
                  <a:txBody>
                    <a:bodyPr/>
                    <a:lstStyle/>
                    <a:p>
                      <a:r>
                        <a:rPr lang="en-US" sz="1800" b="0" i="0" dirty="0">
                          <a:latin typeface="Arial" panose="020B0604020202020204" pitchFamily="34" charset="0"/>
                          <a:ea typeface="Verdana" panose="020B0604030504040204" pitchFamily="34" charset="0"/>
                          <a:cs typeface="Arial" panose="020B0604020202020204" pitchFamily="34" charset="0"/>
                        </a:rPr>
                        <a:t>800K (JS+PHP)</a:t>
                      </a:r>
                    </a:p>
                  </a:txBody>
                  <a:tcPr anchor="ctr">
                    <a:solidFill>
                      <a:schemeClr val="bg1">
                        <a:lumMod val="75000"/>
                      </a:schemeClr>
                    </a:solidFill>
                  </a:tcPr>
                </a:tc>
                <a:tc>
                  <a:txBody>
                    <a:bodyPr/>
                    <a:lstStyle/>
                    <a:p>
                      <a:r>
                        <a:rPr lang="en-US" sz="1800" b="0" i="0" dirty="0">
                          <a:latin typeface="Arial" panose="020B0604020202020204" pitchFamily="34" charset="0"/>
                          <a:ea typeface="Verdana" panose="020B0604030504040204" pitchFamily="34" charset="0"/>
                          <a:cs typeface="Arial" panose="020B0604020202020204" pitchFamily="34" charset="0"/>
                        </a:rPr>
                        <a:t>10M</a:t>
                      </a:r>
                    </a:p>
                  </a:txBody>
                  <a:tcPr anchor="ctr">
                    <a:solidFill>
                      <a:schemeClr val="bg1">
                        <a:lumMod val="75000"/>
                      </a:schemeClr>
                    </a:solidFill>
                  </a:tcPr>
                </a:tc>
                <a:extLst>
                  <a:ext uri="{0D108BD9-81ED-4DB2-BD59-A6C34878D82A}">
                    <a16:rowId xmlns:a16="http://schemas.microsoft.com/office/drawing/2014/main" val="3932895053"/>
                  </a:ext>
                </a:extLst>
              </a:tr>
              <a:tr h="430226">
                <a:tc>
                  <a:txBody>
                    <a:bodyPr/>
                    <a:lstStyle/>
                    <a:p>
                      <a:r>
                        <a:rPr lang="en-US" sz="1800" b="1" i="0" dirty="0">
                          <a:latin typeface="Arial" panose="020B0604020202020204" pitchFamily="34" charset="0"/>
                          <a:ea typeface="Verdana" panose="020B0604030504040204" pitchFamily="34" charset="0"/>
                          <a:cs typeface="Arial" panose="020B0604020202020204" pitchFamily="34" charset="0"/>
                        </a:rPr>
                        <a:t>OpenSSL</a:t>
                      </a:r>
                    </a:p>
                  </a:txBody>
                  <a:tcPr anchor="ctr">
                    <a:solidFill>
                      <a:schemeClr val="bg1">
                        <a:lumMod val="85000"/>
                      </a:schemeClr>
                    </a:solidFill>
                  </a:tcPr>
                </a:tc>
                <a:tc>
                  <a:txBody>
                    <a:bodyPr/>
                    <a:lstStyle/>
                    <a:p>
                      <a:r>
                        <a:rPr lang="en-US" sz="1800" b="0" i="0" dirty="0">
                          <a:latin typeface="Arial" panose="020B0604020202020204" pitchFamily="34" charset="0"/>
                          <a:ea typeface="Verdana" panose="020B0604030504040204" pitchFamily="34" charset="0"/>
                          <a:cs typeface="Arial" panose="020B0604020202020204" pitchFamily="34" charset="0"/>
                        </a:rPr>
                        <a:t>616K (C)</a:t>
                      </a:r>
                    </a:p>
                  </a:txBody>
                  <a:tcPr>
                    <a:solidFill>
                      <a:schemeClr val="bg1">
                        <a:lumMod val="85000"/>
                      </a:schemeClr>
                    </a:solidFill>
                  </a:tcPr>
                </a:tc>
                <a:tc>
                  <a:txBody>
                    <a:bodyPr/>
                    <a:lstStyle/>
                    <a:p>
                      <a:r>
                        <a:rPr lang="en-US" sz="1800" b="0" i="0" dirty="0">
                          <a:latin typeface="Arial" panose="020B0604020202020204" pitchFamily="34" charset="0"/>
                          <a:ea typeface="Verdana" panose="020B0604030504040204" pitchFamily="34" charset="0"/>
                          <a:cs typeface="Arial" panose="020B0604020202020204" pitchFamily="34" charset="0"/>
                        </a:rPr>
                        <a:t>8.4M</a:t>
                      </a:r>
                    </a:p>
                  </a:txBody>
                  <a:tcPr>
                    <a:solidFill>
                      <a:schemeClr val="bg1">
                        <a:lumMod val="85000"/>
                      </a:schemeClr>
                    </a:solidFill>
                  </a:tcPr>
                </a:tc>
                <a:extLst>
                  <a:ext uri="{0D108BD9-81ED-4DB2-BD59-A6C34878D82A}">
                    <a16:rowId xmlns:a16="http://schemas.microsoft.com/office/drawing/2014/main" val="1025500964"/>
                  </a:ext>
                </a:extLst>
              </a:tr>
              <a:tr h="430226">
                <a:tc>
                  <a:txBody>
                    <a:bodyPr/>
                    <a:lstStyle/>
                    <a:p>
                      <a:r>
                        <a:rPr lang="en-US" sz="1800" b="1" i="0" dirty="0">
                          <a:latin typeface="Arial" panose="020B0604020202020204" pitchFamily="34" charset="0"/>
                          <a:ea typeface="Verdana" panose="020B0604030504040204" pitchFamily="34" charset="0"/>
                          <a:cs typeface="Arial" panose="020B0604020202020204" pitchFamily="34" charset="0"/>
                        </a:rPr>
                        <a:t>Tomcat</a:t>
                      </a:r>
                    </a:p>
                  </a:txBody>
                  <a:tcPr anchor="ctr">
                    <a:solidFill>
                      <a:schemeClr val="bg1">
                        <a:lumMod val="75000"/>
                      </a:schemeClr>
                    </a:solidFill>
                  </a:tcPr>
                </a:tc>
                <a:tc>
                  <a:txBody>
                    <a:bodyPr/>
                    <a:lstStyle/>
                    <a:p>
                      <a:r>
                        <a:rPr lang="en-US" sz="1800" b="0" i="0" dirty="0">
                          <a:latin typeface="Arial" panose="020B0604020202020204" pitchFamily="34" charset="0"/>
                          <a:ea typeface="Verdana" panose="020B0604030504040204" pitchFamily="34" charset="0"/>
                          <a:cs typeface="Arial" panose="020B0604020202020204" pitchFamily="34" charset="0"/>
                        </a:rPr>
                        <a:t>372K (Java)</a:t>
                      </a:r>
                    </a:p>
                  </a:txBody>
                  <a:tcPr>
                    <a:solidFill>
                      <a:schemeClr val="bg1">
                        <a:lumMod val="75000"/>
                      </a:schemeClr>
                    </a:solidFill>
                  </a:tcPr>
                </a:tc>
                <a:tc>
                  <a:txBody>
                    <a:bodyPr/>
                    <a:lstStyle/>
                    <a:p>
                      <a:r>
                        <a:rPr lang="en-US" sz="1800" b="0" i="0" dirty="0">
                          <a:latin typeface="Arial" panose="020B0604020202020204" pitchFamily="34" charset="0"/>
                          <a:ea typeface="Verdana" panose="020B0604030504040204" pitchFamily="34" charset="0"/>
                          <a:cs typeface="Arial" panose="020B0604020202020204" pitchFamily="34" charset="0"/>
                        </a:rPr>
                        <a:t>4.7M</a:t>
                      </a:r>
                    </a:p>
                  </a:txBody>
                  <a:tcPr>
                    <a:solidFill>
                      <a:schemeClr val="bg1">
                        <a:lumMod val="75000"/>
                      </a:schemeClr>
                    </a:solidFill>
                  </a:tcPr>
                </a:tc>
                <a:extLst>
                  <a:ext uri="{0D108BD9-81ED-4DB2-BD59-A6C34878D82A}">
                    <a16:rowId xmlns:a16="http://schemas.microsoft.com/office/drawing/2014/main" val="1764357777"/>
                  </a:ext>
                </a:extLst>
              </a:tr>
              <a:tr h="430226">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b="1" i="0" dirty="0">
                          <a:latin typeface="Arial" panose="020B0604020202020204" pitchFamily="34" charset="0"/>
                          <a:ea typeface="Verdana" panose="020B0604030504040204" pitchFamily="34" charset="0"/>
                          <a:cs typeface="Arial" panose="020B0604020202020204" pitchFamily="34" charset="0"/>
                        </a:rPr>
                        <a:t>Redis</a:t>
                      </a:r>
                    </a:p>
                  </a:txBody>
                  <a:tcPr anchor="ctr">
                    <a:solidFill>
                      <a:schemeClr val="bg1">
                        <a:lumMod val="85000"/>
                      </a:schemeClr>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ea typeface="Verdana" panose="020B0604030504040204" pitchFamily="34" charset="0"/>
                          <a:cs typeface="Arial" panose="020B0604020202020204" pitchFamily="34" charset="0"/>
                        </a:rPr>
                        <a:t>200K (C)</a:t>
                      </a:r>
                    </a:p>
                  </a:txBody>
                  <a:tcPr anchor="ctr">
                    <a:solidFill>
                      <a:schemeClr val="bg1">
                        <a:lumMod val="85000"/>
                      </a:schemeClr>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ea typeface="Verdana" panose="020B0604030504040204" pitchFamily="34" charset="0"/>
                          <a:cs typeface="Arial" panose="020B0604020202020204" pitchFamily="34" charset="0"/>
                        </a:rPr>
                        <a:t>2.7M</a:t>
                      </a:r>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7032A73E-C8E3-9899-C3A3-9075D238AD9E}"/>
              </a:ext>
            </a:extLst>
          </p:cNvPr>
          <p:cNvSpPr txBox="1"/>
          <p:nvPr/>
        </p:nvSpPr>
        <p:spPr>
          <a:xfrm>
            <a:off x="426719" y="5983849"/>
            <a:ext cx="11338560" cy="707886"/>
          </a:xfrm>
          <a:prstGeom prst="rect">
            <a:avLst/>
          </a:prstGeom>
          <a:solidFill>
            <a:srgbClr val="B11116"/>
          </a:solidFill>
        </p:spPr>
        <p:txBody>
          <a:bodyPr wrap="square" lIns="182880" tIns="182880" rIns="182880" bIns="182880">
            <a:spAutoFit/>
          </a:bodyPr>
          <a:lstStyle/>
          <a:p>
            <a:pPr algn="ctr"/>
            <a:r>
              <a:rPr lang="en-US" sz="2200" dirty="0">
                <a:solidFill>
                  <a:srgbClr val="FFFFFF"/>
                </a:solidFill>
                <a:latin typeface="Arial" panose="020B0604020202020204" pitchFamily="34" charset="0"/>
              </a:rPr>
              <a:t>Analysts need to manage the model's context window when identifying vulnerabilities.</a:t>
            </a:r>
          </a:p>
        </p:txBody>
      </p:sp>
    </p:spTree>
    <p:extLst>
      <p:ext uri="{BB962C8B-B14F-4D97-AF65-F5344CB8AC3E}">
        <p14:creationId xmlns:p14="http://schemas.microsoft.com/office/powerpoint/2010/main" val="345997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C12C-C84E-897C-8793-5583885FF036}"/>
              </a:ext>
            </a:extLst>
          </p:cNvPr>
          <p:cNvSpPr>
            <a:spLocks noGrp="1"/>
          </p:cNvSpPr>
          <p:nvPr>
            <p:ph type="title"/>
          </p:nvPr>
        </p:nvSpPr>
        <p:spPr/>
        <p:txBody>
          <a:bodyPr/>
          <a:lstStyle/>
          <a:p>
            <a:r>
              <a:rPr lang="en-US" dirty="0"/>
              <a:t>Managing the Context Window</a:t>
            </a:r>
          </a:p>
        </p:txBody>
      </p:sp>
      <p:sp>
        <p:nvSpPr>
          <p:cNvPr id="7" name="TextBox 6">
            <a:extLst>
              <a:ext uri="{FF2B5EF4-FFF2-40B4-BE49-F238E27FC236}">
                <a16:creationId xmlns:a16="http://schemas.microsoft.com/office/drawing/2014/main" id="{ECAAEA25-437F-1DF9-4A8E-E52BB7209713}"/>
              </a:ext>
            </a:extLst>
          </p:cNvPr>
          <p:cNvSpPr txBox="1"/>
          <p:nvPr/>
        </p:nvSpPr>
        <p:spPr>
          <a:xfrm>
            <a:off x="435864" y="1184922"/>
            <a:ext cx="11320272" cy="984885"/>
          </a:xfrm>
          <a:prstGeom prst="rect">
            <a:avLst/>
          </a:prstGeom>
          <a:solidFill>
            <a:srgbClr val="E3E1E1"/>
          </a:solidFill>
          <a:ln>
            <a:noFill/>
          </a:ln>
        </p:spPr>
        <p:txBody>
          <a:bodyPr wrap="square" lIns="182880" tIns="182880" rIns="182880" bIns="182880">
            <a:spAutoFit/>
          </a:bodyPr>
          <a:lstStyle/>
          <a:p>
            <a:r>
              <a:rPr lang="en-US" sz="2000" dirty="0">
                <a:solidFill>
                  <a:srgbClr val="000000"/>
                </a:solidFill>
                <a:latin typeface="Arial" panose="020B0604020202020204" pitchFamily="34" charset="0"/>
              </a:rPr>
              <a:t>Performance and capabilities degrade well before the limit (~30%–50% used). Monitoring controls change depending on the agentic platform (often in the status bar for CLI tools).</a:t>
            </a:r>
          </a:p>
        </p:txBody>
      </p:sp>
      <p:graphicFrame>
        <p:nvGraphicFramePr>
          <p:cNvPr id="8" name="Table 7">
            <a:extLst>
              <a:ext uri="{FF2B5EF4-FFF2-40B4-BE49-F238E27FC236}">
                <a16:creationId xmlns:a16="http://schemas.microsoft.com/office/drawing/2014/main" id="{C8482140-6090-C9BD-FE1F-3BFCD579B2B3}"/>
              </a:ext>
            </a:extLst>
          </p:cNvPr>
          <p:cNvGraphicFramePr>
            <a:graphicFrameLocks noGrp="1"/>
          </p:cNvGraphicFramePr>
          <p:nvPr>
            <p:extLst>
              <p:ext uri="{D42A27DB-BD31-4B8C-83A1-F6EECF244321}">
                <p14:modId xmlns:p14="http://schemas.microsoft.com/office/powerpoint/2010/main" val="3837266411"/>
              </p:ext>
            </p:extLst>
          </p:nvPr>
        </p:nvGraphicFramePr>
        <p:xfrm>
          <a:off x="435864" y="2302894"/>
          <a:ext cx="11336654" cy="4220568"/>
        </p:xfrm>
        <a:graphic>
          <a:graphicData uri="http://schemas.openxmlformats.org/drawingml/2006/table">
            <a:tbl>
              <a:tblPr firstRow="1" bandRow="1">
                <a:tableStyleId>{5C22544A-7EE6-4342-B048-85BDC9FD1C3A}</a:tableStyleId>
              </a:tblPr>
              <a:tblGrid>
                <a:gridCol w="1978152">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gridCol w="4100702">
                  <a:extLst>
                    <a:ext uri="{9D8B030D-6E8A-4147-A177-3AD203B41FA5}">
                      <a16:colId xmlns:a16="http://schemas.microsoft.com/office/drawing/2014/main" val="1307921930"/>
                    </a:ext>
                  </a:extLst>
                </a:gridCol>
              </a:tblGrid>
              <a:tr h="866032">
                <a:tc>
                  <a:txBody>
                    <a:bodyPr/>
                    <a:lstStyle/>
                    <a:p>
                      <a:r>
                        <a:rPr lang="en-US" sz="1800" b="1" i="0" spc="0" dirty="0">
                          <a:solidFill>
                            <a:schemeClr val="bg1"/>
                          </a:solidFill>
                          <a:latin typeface="Arial" panose="020B0604020202020204" pitchFamily="34" charset="0"/>
                          <a:ea typeface="Verdana" panose="020B0604030504040204" pitchFamily="34" charset="0"/>
                          <a:cs typeface="Arial" panose="020B0604020202020204" pitchFamily="34" charset="0"/>
                        </a:rPr>
                        <a:t>Strategy</a:t>
                      </a:r>
                    </a:p>
                  </a:txBody>
                  <a:tcPr marL="182880" marT="182880" marB="182880" anchor="ctr">
                    <a:solidFill>
                      <a:srgbClr val="B52624"/>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b="1" i="0" spc="0" dirty="0">
                          <a:solidFill>
                            <a:schemeClr val="bg1"/>
                          </a:solidFill>
                          <a:latin typeface="Arial" panose="020B0604020202020204" pitchFamily="34" charset="0"/>
                          <a:ea typeface="Verdana" panose="020B0604030504040204" pitchFamily="34" charset="0"/>
                          <a:cs typeface="Arial" panose="020B0604020202020204" pitchFamily="34" charset="0"/>
                        </a:rPr>
                        <a:t>Technique</a:t>
                      </a:r>
                    </a:p>
                  </a:txBody>
                  <a:tcPr marL="182880" marT="182880" marB="182880" anchor="ctr">
                    <a:solidFill>
                      <a:srgbClr val="B52624"/>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b="1" i="0" spc="0" dirty="0">
                          <a:solidFill>
                            <a:schemeClr val="bg1"/>
                          </a:solidFill>
                          <a:latin typeface="Arial" panose="020B0604020202020204" pitchFamily="34" charset="0"/>
                          <a:ea typeface="Verdana" panose="020B0604030504040204" pitchFamily="34" charset="0"/>
                          <a:cs typeface="Arial" panose="020B0604020202020204" pitchFamily="34" charset="0"/>
                        </a:rPr>
                        <a:t>Considerations</a:t>
                      </a:r>
                    </a:p>
                  </a:txBody>
                  <a:tcPr marL="182880" marT="182880" marB="182880" anchor="ctr">
                    <a:solidFill>
                      <a:srgbClr val="B52624"/>
                    </a:solidFill>
                  </a:tcPr>
                </a:tc>
                <a:extLst>
                  <a:ext uri="{0D108BD9-81ED-4DB2-BD59-A6C34878D82A}">
                    <a16:rowId xmlns:a16="http://schemas.microsoft.com/office/drawing/2014/main" val="10000"/>
                  </a:ext>
                </a:extLst>
              </a:tr>
              <a:tr h="838634">
                <a:tc>
                  <a:txBody>
                    <a:bodyPr/>
                    <a:lstStyle/>
                    <a:p>
                      <a:r>
                        <a:rPr lang="en-US" b="1" dirty="0"/>
                        <a:t>Scoping and scaffolding</a:t>
                      </a:r>
                    </a:p>
                  </a:txBody>
                  <a:tcPr anchor="ctr">
                    <a:solidFill>
                      <a:schemeClr val="bg1">
                        <a:lumMod val="85000"/>
                      </a:schemeClr>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dirty="0"/>
                        <a:t>Front-load project details; scope goals by identifying app slices.</a:t>
                      </a:r>
                      <a:endParaRPr lang="en-US" sz="1800" dirty="0">
                        <a:latin typeface="Arial" panose="020B0604020202020204" pitchFamily="34" charset="0"/>
                        <a:ea typeface="Verdana" panose="020B0604030504040204" pitchFamily="34" charset="0"/>
                        <a:cs typeface="Arial" panose="020B0604020202020204" pitchFamily="34" charset="0"/>
                      </a:endParaRPr>
                    </a:p>
                  </a:txBody>
                  <a:tcPr anchor="ctr">
                    <a:solidFill>
                      <a:schemeClr val="bg1">
                        <a:lumMod val="85000"/>
                      </a:schemeClr>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dirty="0"/>
                        <a:t>Cuts overhead tokens, but source files still dominate cost.</a:t>
                      </a:r>
                      <a:endParaRPr lang="en-US" sz="1800" dirty="0">
                        <a:latin typeface="Arial" panose="020B0604020202020204" pitchFamily="34" charset="0"/>
                        <a:ea typeface="Verdana" panose="020B0604030504040204" pitchFamily="34" charset="0"/>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val="10001"/>
                  </a:ext>
                </a:extLst>
              </a:tr>
              <a:tr h="838634">
                <a:tc>
                  <a:txBody>
                    <a:bodyPr/>
                    <a:lstStyle/>
                    <a:p>
                      <a:r>
                        <a:rPr lang="en-US" b="1" dirty="0"/>
                        <a:t>Compact and continue</a:t>
                      </a:r>
                    </a:p>
                  </a:txBody>
                  <a:tcPr anchor="ctr">
                    <a:solidFill>
                      <a:schemeClr val="bg1">
                        <a:lumMod val="75000"/>
                      </a:schemeClr>
                    </a:solidFill>
                  </a:tcPr>
                </a:tc>
                <a:tc>
                  <a:txBody>
                    <a:bodyPr/>
                    <a:lstStyle/>
                    <a:p>
                      <a:r>
                        <a:rPr lang="en-US" dirty="0"/>
                        <a:t>Pause the model periodically to continue or compact context.</a:t>
                      </a:r>
                      <a:endParaRPr lang="en-US" sz="1800" b="0" i="0" dirty="0">
                        <a:latin typeface="Arial" panose="020B0604020202020204" pitchFamily="34" charset="0"/>
                        <a:ea typeface="Verdana" panose="020B0604030504040204" pitchFamily="34" charset="0"/>
                        <a:cs typeface="Arial" panose="020B0604020202020204" pitchFamily="34" charset="0"/>
                      </a:endParaRPr>
                    </a:p>
                  </a:txBody>
                  <a:tcPr anchor="ctr">
                    <a:solidFill>
                      <a:schemeClr val="bg1">
                        <a:lumMod val="75000"/>
                      </a:schemeClr>
                    </a:solidFill>
                  </a:tcPr>
                </a:tc>
                <a:tc>
                  <a:txBody>
                    <a:bodyPr/>
                    <a:lstStyle/>
                    <a:p>
                      <a:r>
                        <a:rPr lang="en-US" dirty="0"/>
                        <a:t>Simple to monitor manually; frequent HITL required.</a:t>
                      </a:r>
                      <a:endParaRPr lang="en-US" sz="1800" b="0" i="0" dirty="0">
                        <a:latin typeface="Arial" panose="020B0604020202020204" pitchFamily="34" charset="0"/>
                        <a:ea typeface="Verdana" panose="020B0604030504040204" pitchFamily="34" charset="0"/>
                        <a:cs typeface="Arial" panose="020B0604020202020204" pitchFamily="34" charset="0"/>
                      </a:endParaRPr>
                    </a:p>
                  </a:txBody>
                  <a:tcPr anchor="ctr">
                    <a:solidFill>
                      <a:schemeClr val="bg1">
                        <a:lumMod val="75000"/>
                      </a:schemeClr>
                    </a:solidFill>
                  </a:tcPr>
                </a:tc>
                <a:extLst>
                  <a:ext uri="{0D108BD9-81ED-4DB2-BD59-A6C34878D82A}">
                    <a16:rowId xmlns:a16="http://schemas.microsoft.com/office/drawing/2014/main" val="3932895053"/>
                  </a:ext>
                </a:extLst>
              </a:tr>
              <a:tr h="838634">
                <a:tc>
                  <a:txBody>
                    <a:bodyPr/>
                    <a:lstStyle/>
                    <a:p>
                      <a:r>
                        <a:rPr lang="en-US" b="1" dirty="0"/>
                        <a:t>Hierarchical decomposition</a:t>
                      </a:r>
                    </a:p>
                  </a:txBody>
                  <a:tcPr anchor="ctr">
                    <a:solidFill>
                      <a:schemeClr val="bg1">
                        <a:lumMod val="85000"/>
                      </a:schemeClr>
                    </a:solidFill>
                  </a:tcPr>
                </a:tc>
                <a:tc>
                  <a:txBody>
                    <a:bodyPr/>
                    <a:lstStyle/>
                    <a:p>
                      <a:r>
                        <a:rPr lang="en-US" dirty="0"/>
                        <a:t>Orchestrator agent delegates to subagents with separate context windows.</a:t>
                      </a:r>
                      <a:endParaRPr lang="en-US" sz="1800" b="0" i="0" dirty="0">
                        <a:latin typeface="Arial" panose="020B0604020202020204" pitchFamily="34" charset="0"/>
                        <a:ea typeface="Verdana" panose="020B0604030504040204" pitchFamily="34" charset="0"/>
                        <a:cs typeface="Arial" panose="020B0604020202020204" pitchFamily="34" charset="0"/>
                      </a:endParaRPr>
                    </a:p>
                  </a:txBody>
                  <a:tcPr anchor="ctr">
                    <a:solidFill>
                      <a:schemeClr val="bg1">
                        <a:lumMod val="85000"/>
                      </a:schemeClr>
                    </a:solidFill>
                  </a:tcPr>
                </a:tc>
                <a:tc>
                  <a:txBody>
                    <a:bodyPr/>
                    <a:lstStyle/>
                    <a:p>
                      <a:r>
                        <a:rPr lang="en-US" dirty="0"/>
                        <a:t>Faster, but higher compute/token cost; subagent usage is hard to track.</a:t>
                      </a:r>
                      <a:endParaRPr lang="en-US" sz="1800" b="0" i="0" dirty="0">
                        <a:latin typeface="Arial" panose="020B0604020202020204" pitchFamily="34" charset="0"/>
                        <a:ea typeface="Verdana" panose="020B0604030504040204" pitchFamily="34" charset="0"/>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val="1025500964"/>
                  </a:ext>
                </a:extLst>
              </a:tr>
              <a:tr h="838634">
                <a:tc>
                  <a:txBody>
                    <a:bodyPr/>
                    <a:lstStyle/>
                    <a:p>
                      <a:r>
                        <a:rPr lang="en-US" b="1" dirty="0"/>
                        <a:t>Proactive hygiene</a:t>
                      </a:r>
                      <a:endParaRPr lang="en-US" b="1" dirty="0">
                        <a:sym typeface="Wingdings" pitchFamily="2" charset="2"/>
                      </a:endParaRPr>
                    </a:p>
                  </a:txBody>
                  <a:tcPr anchor="ctr">
                    <a:solidFill>
                      <a:schemeClr val="bg1">
                        <a:lumMod val="75000"/>
                      </a:schemeClr>
                    </a:solidFill>
                  </a:tcPr>
                </a:tc>
                <a:tc>
                  <a:txBody>
                    <a:bodyPr/>
                    <a:lstStyle/>
                    <a:p>
                      <a:r>
                        <a:rPr lang="en-US" dirty="0"/>
                        <a:t>Manually split work across sessions, one source slice each.</a:t>
                      </a:r>
                      <a:endParaRPr lang="en-US" sz="1800" b="0" i="0" dirty="0">
                        <a:latin typeface="Arial" panose="020B0604020202020204" pitchFamily="34" charset="0"/>
                        <a:ea typeface="Verdana" panose="020B0604030504040204" pitchFamily="34" charset="0"/>
                        <a:cs typeface="Arial" panose="020B0604020202020204" pitchFamily="34" charset="0"/>
                      </a:endParaRPr>
                    </a:p>
                  </a:txBody>
                  <a:tcPr anchor="ctr">
                    <a:solidFill>
                      <a:schemeClr val="bg1">
                        <a:lumMod val="75000"/>
                      </a:schemeClr>
                    </a:solidFill>
                  </a:tcPr>
                </a:tc>
                <a:tc>
                  <a:txBody>
                    <a:bodyPr/>
                    <a:lstStyle/>
                    <a:p>
                      <a:r>
                        <a:rPr lang="en-US" dirty="0"/>
                        <a:t>Manual effort; slice sizing is guesswork.</a:t>
                      </a:r>
                      <a:endParaRPr lang="en-US" sz="1800" b="0" i="0" dirty="0">
                        <a:latin typeface="Arial" panose="020B0604020202020204" pitchFamily="34" charset="0"/>
                        <a:ea typeface="Verdana" panose="020B0604030504040204" pitchFamily="34" charset="0"/>
                        <a:cs typeface="Arial" panose="020B0604020202020204" pitchFamily="34" charset="0"/>
                      </a:endParaRPr>
                    </a:p>
                  </a:txBody>
                  <a:tcPr anchor="ctr">
                    <a:solidFill>
                      <a:schemeClr val="bg1">
                        <a:lumMod val="75000"/>
                      </a:schemeClr>
                    </a:solidFill>
                  </a:tcPr>
                </a:tc>
                <a:extLst>
                  <a:ext uri="{0D108BD9-81ED-4DB2-BD59-A6C34878D82A}">
                    <a16:rowId xmlns:a16="http://schemas.microsoft.com/office/drawing/2014/main" val="1764357777"/>
                  </a:ext>
                </a:extLst>
              </a:tr>
            </a:tbl>
          </a:graphicData>
        </a:graphic>
      </p:graphicFrame>
    </p:spTree>
    <p:extLst>
      <p:ext uri="{BB962C8B-B14F-4D97-AF65-F5344CB8AC3E}">
        <p14:creationId xmlns:p14="http://schemas.microsoft.com/office/powerpoint/2010/main" val="533572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5D7D6-DA15-DB5E-CB83-CA7DF6236DBE}"/>
              </a:ext>
            </a:extLst>
          </p:cNvPr>
          <p:cNvSpPr>
            <a:spLocks noGrp="1"/>
          </p:cNvSpPr>
          <p:nvPr>
            <p:ph type="title"/>
          </p:nvPr>
        </p:nvSpPr>
        <p:spPr/>
        <p:txBody>
          <a:bodyPr/>
          <a:lstStyle/>
          <a:p>
            <a:r>
              <a:rPr lang="en-US" dirty="0"/>
              <a:t>Vulnerability Discovery Prompt Excerpt</a:t>
            </a:r>
          </a:p>
        </p:txBody>
      </p:sp>
      <p:sp>
        <p:nvSpPr>
          <p:cNvPr id="6" name="TextBox 5">
            <a:extLst>
              <a:ext uri="{FF2B5EF4-FFF2-40B4-BE49-F238E27FC236}">
                <a16:creationId xmlns:a16="http://schemas.microsoft.com/office/drawing/2014/main" id="{C0086749-A015-AA27-9EE0-6B5D5664E333}"/>
              </a:ext>
            </a:extLst>
          </p:cNvPr>
          <p:cNvSpPr txBox="1"/>
          <p:nvPr/>
        </p:nvSpPr>
        <p:spPr>
          <a:xfrm>
            <a:off x="426720" y="1126866"/>
            <a:ext cx="11338560" cy="5509200"/>
          </a:xfrm>
          <a:prstGeom prst="rect">
            <a:avLst/>
          </a:prstGeom>
          <a:solidFill>
            <a:srgbClr val="E3E1E1"/>
          </a:solidFill>
        </p:spPr>
        <p:txBody>
          <a:bodyPr wrap="square" lIns="137160" tIns="137160" rIns="137160" bIns="137160">
            <a:spAutoFit/>
          </a:bodyPr>
          <a:lstStyle/>
          <a:p>
            <a:r>
              <a:rPr lang="en-US" sz="2000" dirty="0">
                <a:solidFill>
                  <a:srgbClr val="000000"/>
                </a:solidFill>
                <a:latin typeface="Courier New" panose="02070309020205020404" pitchFamily="49" charset="0"/>
              </a:rPr>
              <a:t>## Operating Rules</a:t>
            </a:r>
          </a:p>
          <a:p>
            <a:r>
              <a:rPr lang="en-US" sz="2000" dirty="0">
                <a:solidFill>
                  <a:srgbClr val="000000"/>
                </a:solidFill>
                <a:latin typeface="Courier New" panose="02070309020205020404" pitchFamily="49" charset="0"/>
              </a:rPr>
              <a:t>- **DO NOT** suggest fixes, patches, or remediation</a:t>
            </a:r>
          </a:p>
          <a:p>
            <a:r>
              <a:rPr lang="en-US" sz="2000" dirty="0">
                <a:solidFill>
                  <a:srgbClr val="000000"/>
                </a:solidFill>
                <a:latin typeface="Courier New" panose="02070309020205020404" pitchFamily="49" charset="0"/>
              </a:rPr>
              <a:t>- **DO NOT** modify the application source code</a:t>
            </a:r>
          </a:p>
          <a:p>
            <a:r>
              <a:rPr lang="en-US" sz="2000" dirty="0">
                <a:solidFill>
                  <a:srgbClr val="000000"/>
                </a:solidFill>
                <a:latin typeface="Courier New" panose="02070309020205020404" pitchFamily="49" charset="0"/>
              </a:rPr>
              <a:t>- **DO NOT** report style issues or general best-practice deviations unless they have a concrete security impact</a:t>
            </a:r>
          </a:p>
          <a:p>
            <a:r>
              <a:rPr lang="en-US" sz="2000" dirty="0">
                <a:solidFill>
                  <a:srgbClr val="000000"/>
                </a:solidFill>
                <a:latin typeface="Courier New" panose="02070309020205020404" pitchFamily="49" charset="0"/>
              </a:rPr>
              <a:t>- **DO** include file paths and line numbers for every finding</a:t>
            </a:r>
          </a:p>
          <a:p>
            <a:r>
              <a:rPr lang="en-US" sz="2000" dirty="0">
                <a:solidFill>
                  <a:srgbClr val="000000"/>
                </a:solidFill>
                <a:latin typeface="Courier New" panose="02070309020205020404" pitchFamily="49" charset="0"/>
              </a:rPr>
              <a:t>- **DO** include the vulnerable code snippet as evidence</a:t>
            </a:r>
          </a:p>
          <a:p>
            <a:r>
              <a:rPr lang="en-US" sz="2000" dirty="0">
                <a:solidFill>
                  <a:srgbClr val="000000"/>
                </a:solidFill>
                <a:latin typeface="Courier New" panose="02070309020205020404" pitchFamily="49" charset="0"/>
              </a:rPr>
              <a:t>- **DO** describe a realistic attack scenario and the impact</a:t>
            </a:r>
          </a:p>
          <a:p>
            <a:r>
              <a:rPr lang="en-US" sz="2000" dirty="0">
                <a:solidFill>
                  <a:srgbClr val="000000"/>
                </a:solidFill>
                <a:latin typeface="Courier New" panose="02070309020205020404" pitchFamily="49" charset="0"/>
              </a:rPr>
              <a:t>- **DO** prioritize findings by severity and exploitability</a:t>
            </a:r>
          </a:p>
          <a:p>
            <a:r>
              <a:rPr lang="en-US" sz="2000" dirty="0">
                <a:solidFill>
                  <a:srgbClr val="000000"/>
                </a:solidFill>
                <a:latin typeface="Courier New" panose="02070309020205020404" pitchFamily="49" charset="0"/>
              </a:rPr>
              <a:t>- **DO** validate findings against the live target described in the user's `</a:t>
            </a:r>
            <a:r>
              <a:rPr lang="en-US" sz="2000" dirty="0" err="1">
                <a:solidFill>
                  <a:srgbClr val="000000"/>
                </a:solidFill>
                <a:latin typeface="Courier New" panose="02070309020205020404" pitchFamily="49" charset="0"/>
              </a:rPr>
              <a:t>CLAUDE.md</a:t>
            </a:r>
            <a:r>
              <a:rPr lang="en-US" sz="2000" dirty="0">
                <a:solidFill>
                  <a:srgbClr val="000000"/>
                </a:solidFill>
                <a:latin typeface="Courier New" panose="02070309020205020404" pitchFamily="49" charset="0"/>
              </a:rPr>
              <a:t>`/`</a:t>
            </a:r>
            <a:r>
              <a:rPr lang="en-US" sz="2000" dirty="0" err="1">
                <a:solidFill>
                  <a:srgbClr val="000000"/>
                </a:solidFill>
                <a:latin typeface="Courier New" panose="02070309020205020404" pitchFamily="49" charset="0"/>
              </a:rPr>
              <a:t>AGENTS.md</a:t>
            </a:r>
            <a:r>
              <a:rPr lang="en-US" sz="2000" dirty="0">
                <a:solidFill>
                  <a:srgbClr val="000000"/>
                </a:solidFill>
                <a:latin typeface="Courier New" panose="02070309020205020404" pitchFamily="49" charset="0"/>
              </a:rPr>
              <a:t>` or project context (typically a local Docker container, dev server, or staging URL). If no target is described, ask the user where to send requests before sending any. Never scan or send payloads to a host you have not been told is in scope.</a:t>
            </a:r>
          </a:p>
          <a:p>
            <a:r>
              <a:rPr lang="en-US" sz="2000" dirty="0">
                <a:solidFill>
                  <a:srgbClr val="000000"/>
                </a:solidFill>
                <a:latin typeface="Courier New" panose="02070309020205020404" pitchFamily="49" charset="0"/>
              </a:rPr>
              <a:t>- **DO** include the validation command or short Python script in each finding so it can be re-run</a:t>
            </a:r>
          </a:p>
          <a:p>
            <a:r>
              <a:rPr lang="en-US" sz="2000" dirty="0">
                <a:solidFill>
                  <a:srgbClr val="000000"/>
                </a:solidFill>
                <a:latin typeface="Courier New" panose="02070309020205020404" pitchFamily="49" charset="0"/>
              </a:rPr>
              <a:t>- **DO** label each finding with severity using the rubric below:</a:t>
            </a:r>
          </a:p>
        </p:txBody>
      </p:sp>
      <p:sp>
        <p:nvSpPr>
          <p:cNvPr id="8" name="TextBox 7">
            <a:extLst>
              <a:ext uri="{FF2B5EF4-FFF2-40B4-BE49-F238E27FC236}">
                <a16:creationId xmlns:a16="http://schemas.microsoft.com/office/drawing/2014/main" id="{A070C8ED-6E52-6EE1-9496-AFD40488817B}"/>
              </a:ext>
            </a:extLst>
          </p:cNvPr>
          <p:cNvSpPr txBox="1"/>
          <p:nvPr/>
        </p:nvSpPr>
        <p:spPr>
          <a:xfrm>
            <a:off x="8970023" y="1165054"/>
            <a:ext cx="2600325" cy="2739211"/>
          </a:xfrm>
          <a:prstGeom prst="rect">
            <a:avLst/>
          </a:prstGeom>
          <a:solidFill>
            <a:srgbClr val="B11116"/>
          </a:solidFill>
        </p:spPr>
        <p:txBody>
          <a:bodyPr wrap="square" lIns="182880" tIns="182880" rIns="182880" bIns="182880">
            <a:spAutoFit/>
          </a:bodyPr>
          <a:lstStyle/>
          <a:p>
            <a:pPr algn="ctr"/>
            <a:r>
              <a:rPr lang="en-US" sz="2200" dirty="0">
                <a:solidFill>
                  <a:srgbClr val="FFFFFF"/>
                </a:solidFill>
                <a:latin typeface="Arial" panose="020B0604020202020204" pitchFamily="34" charset="0"/>
              </a:rPr>
              <a:t>This prompt is 350 lines and ~5000 tokens. Instead of copy/paste as a prompt, we can apply it as a skill.</a:t>
            </a:r>
          </a:p>
        </p:txBody>
      </p:sp>
      <p:pic>
        <p:nvPicPr>
          <p:cNvPr id="2" name="Picture 1">
            <a:extLst>
              <a:ext uri="{FF2B5EF4-FFF2-40B4-BE49-F238E27FC236}">
                <a16:creationId xmlns:a16="http://schemas.microsoft.com/office/drawing/2014/main" id="{B7C1CAAD-87F9-5072-E993-DB7C5626CFA0}"/>
              </a:ext>
            </a:extLst>
          </p:cNvPr>
          <p:cNvPicPr>
            <a:picLocks noChangeAspect="1"/>
          </p:cNvPicPr>
          <p:nvPr/>
        </p:nvPicPr>
        <p:blipFill>
          <a:blip r:embed="rId3"/>
          <a:stretch>
            <a:fillRect/>
          </a:stretch>
        </p:blipFill>
        <p:spPr>
          <a:xfrm>
            <a:off x="8970023" y="3979296"/>
            <a:ext cx="2600325" cy="2600325"/>
          </a:xfrm>
          <a:prstGeom prst="rect">
            <a:avLst/>
          </a:prstGeom>
          <a:ln>
            <a:solidFill>
              <a:schemeClr val="bg1">
                <a:lumMod val="50000"/>
              </a:schemeClr>
            </a:solidFill>
          </a:ln>
        </p:spPr>
      </p:pic>
    </p:spTree>
    <p:extLst>
      <p:ext uri="{BB962C8B-B14F-4D97-AF65-F5344CB8AC3E}">
        <p14:creationId xmlns:p14="http://schemas.microsoft.com/office/powerpoint/2010/main" val="178148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944B-5BD3-88F2-EEBB-F12932DDD844}"/>
              </a:ext>
            </a:extLst>
          </p:cNvPr>
          <p:cNvSpPr>
            <a:spLocks noGrp="1"/>
          </p:cNvSpPr>
          <p:nvPr>
            <p:ph type="title"/>
          </p:nvPr>
        </p:nvSpPr>
        <p:spPr/>
        <p:txBody>
          <a:bodyPr/>
          <a:lstStyle/>
          <a:p>
            <a:r>
              <a:rPr lang="en-US" dirty="0"/>
              <a:t>Skill Files are Prompts with YAML Front Matter</a:t>
            </a:r>
          </a:p>
        </p:txBody>
      </p:sp>
      <p:sp>
        <p:nvSpPr>
          <p:cNvPr id="4" name="TextBox 3">
            <a:extLst>
              <a:ext uri="{FF2B5EF4-FFF2-40B4-BE49-F238E27FC236}">
                <a16:creationId xmlns:a16="http://schemas.microsoft.com/office/drawing/2014/main" id="{32E64CE8-CD37-C7AE-3B15-2640B76400CD}"/>
              </a:ext>
            </a:extLst>
          </p:cNvPr>
          <p:cNvSpPr txBox="1"/>
          <p:nvPr/>
        </p:nvSpPr>
        <p:spPr>
          <a:xfrm>
            <a:off x="424814" y="2207273"/>
            <a:ext cx="11338560" cy="4585871"/>
          </a:xfrm>
          <a:prstGeom prst="rect">
            <a:avLst/>
          </a:prstGeom>
          <a:solidFill>
            <a:srgbClr val="E3E1E1"/>
          </a:solidFill>
        </p:spPr>
        <p:txBody>
          <a:bodyPr wrap="square" lIns="137160" tIns="137160" rIns="137160" bIns="137160">
            <a:spAutoFit/>
          </a:bodyPr>
          <a:lstStyle/>
          <a:p>
            <a:r>
              <a:rPr lang="en-US" sz="2000" dirty="0">
                <a:solidFill>
                  <a:srgbClr val="000000"/>
                </a:solidFill>
                <a:latin typeface="Courier New" panose="02070309020205020404" pitchFamily="49" charset="0"/>
              </a:rPr>
              <a:t>~ % </a:t>
            </a:r>
            <a:r>
              <a:rPr lang="en-US" sz="2000" b="1" dirty="0">
                <a:solidFill>
                  <a:srgbClr val="000000"/>
                </a:solidFill>
                <a:latin typeface="Courier New" panose="02070309020205020404" pitchFamily="49" charset="0"/>
              </a:rPr>
              <a:t>cd .</a:t>
            </a:r>
            <a:r>
              <a:rPr lang="en-US" sz="2000" b="1" dirty="0" err="1">
                <a:solidFill>
                  <a:srgbClr val="000000"/>
                </a:solidFill>
                <a:latin typeface="Courier New" panose="02070309020205020404" pitchFamily="49" charset="0"/>
              </a:rPr>
              <a:t>claude</a:t>
            </a:r>
            <a:r>
              <a:rPr lang="en-US" sz="2000" b="1" dirty="0">
                <a:solidFill>
                  <a:srgbClr val="000000"/>
                </a:solidFill>
                <a:latin typeface="Courier New" panose="02070309020205020404" pitchFamily="49" charset="0"/>
              </a:rPr>
              <a:t>/commands</a:t>
            </a:r>
          </a:p>
          <a:p>
            <a:r>
              <a:rPr lang="en-US" sz="2000" dirty="0">
                <a:solidFill>
                  <a:srgbClr val="000000"/>
                </a:solidFill>
                <a:latin typeface="Courier New" panose="02070309020205020404" pitchFamily="49" charset="0"/>
              </a:rPr>
              <a:t>commands % </a:t>
            </a:r>
            <a:r>
              <a:rPr lang="en-US" sz="2000" b="1" dirty="0">
                <a:solidFill>
                  <a:srgbClr val="000000"/>
                </a:solidFill>
                <a:latin typeface="Courier New" panose="02070309020205020404" pitchFamily="49" charset="0"/>
              </a:rPr>
              <a:t>head pentest-</a:t>
            </a:r>
            <a:r>
              <a:rPr lang="en-US" sz="2000" b="1" dirty="0" err="1">
                <a:solidFill>
                  <a:srgbClr val="000000"/>
                </a:solidFill>
                <a:latin typeface="Courier New" panose="02070309020205020404" pitchFamily="49" charset="0"/>
              </a:rPr>
              <a:t>webapp.md</a:t>
            </a:r>
            <a:endParaRPr lang="en-US" sz="2000" b="1" dirty="0">
              <a:solidFill>
                <a:srgbClr val="000000"/>
              </a:solidFill>
              <a:latin typeface="Courier New" panose="02070309020205020404" pitchFamily="49" charset="0"/>
            </a:endParaRPr>
          </a:p>
          <a:p>
            <a:r>
              <a:rPr lang="en-US" sz="2000" dirty="0">
                <a:solidFill>
                  <a:srgbClr val="000000"/>
                </a:solidFill>
                <a:latin typeface="Courier New" panose="02070309020205020404" pitchFamily="49" charset="0"/>
              </a:rPr>
              <a:t>---</a:t>
            </a:r>
          </a:p>
          <a:p>
            <a:r>
              <a:rPr lang="en-US" sz="2000" dirty="0">
                <a:solidFill>
                  <a:srgbClr val="000000"/>
                </a:solidFill>
                <a:latin typeface="Courier New" panose="02070309020205020404" pitchFamily="49" charset="0"/>
              </a:rPr>
              <a:t>name: pentest-webapp</a:t>
            </a:r>
          </a:p>
          <a:p>
            <a:r>
              <a:rPr lang="en-US" sz="2000" dirty="0">
                <a:solidFill>
                  <a:srgbClr val="000000"/>
                </a:solidFill>
                <a:latin typeface="Courier New" panose="02070309020205020404" pitchFamily="49" charset="0"/>
              </a:rPr>
              <a:t>description: Crystal-box web application security audit. Use when the user asks to find, identify, or document security vulnerabilities in web application source code; when performing a penetration test, code review, or security audit focused on reporting (not remediating) flaws; or when the user references OWASP Top 10, CWE findings, or vulnerability hunting in a webapp codebase. Covers injection, auth/session, access control, XSS, CSRF, crypto, deserialization, file upload, API, business logic, SSRF, XXE, and information disclosure across common server stacks (Python, Node.js, Java, Go, PHP, Ruby, .NET).</a:t>
            </a:r>
          </a:p>
          <a:p>
            <a:r>
              <a:rPr lang="en-US" sz="2000" dirty="0">
                <a:solidFill>
                  <a:srgbClr val="000000"/>
                </a:solidFill>
                <a:latin typeface="Courier New" panose="02070309020205020404" pitchFamily="49" charset="0"/>
              </a:rPr>
              <a:t>---</a:t>
            </a:r>
          </a:p>
        </p:txBody>
      </p:sp>
      <p:sp>
        <p:nvSpPr>
          <p:cNvPr id="6" name="TextBox 5">
            <a:extLst>
              <a:ext uri="{FF2B5EF4-FFF2-40B4-BE49-F238E27FC236}">
                <a16:creationId xmlns:a16="http://schemas.microsoft.com/office/drawing/2014/main" id="{EC5742B7-3700-45B3-C2FC-194FDECB1C4A}"/>
              </a:ext>
            </a:extLst>
          </p:cNvPr>
          <p:cNvSpPr txBox="1"/>
          <p:nvPr/>
        </p:nvSpPr>
        <p:spPr>
          <a:xfrm>
            <a:off x="424814" y="1106334"/>
            <a:ext cx="11338560" cy="1046440"/>
          </a:xfrm>
          <a:prstGeom prst="rect">
            <a:avLst/>
          </a:prstGeom>
          <a:solidFill>
            <a:srgbClr val="B11116"/>
          </a:solidFill>
        </p:spPr>
        <p:txBody>
          <a:bodyPr wrap="square" lIns="182880" tIns="182880" rIns="182880" bIns="182880">
            <a:spAutoFit/>
          </a:bodyPr>
          <a:lstStyle/>
          <a:p>
            <a:pPr marL="0" marR="0" algn="ctr">
              <a:buNone/>
            </a:pPr>
            <a:r>
              <a:rPr lang="en-US" sz="2200" dirty="0">
                <a:solidFill>
                  <a:srgbClr val="FFFFFF"/>
                </a:solidFill>
                <a:effectLst/>
                <a:latin typeface="Arial" panose="020B0604020202020204" pitchFamily="34" charset="0"/>
              </a:rPr>
              <a:t>Skill files use a specific file name in a given directory. Using YAML parameters, we indicate that the skill does so the model can invoke it as needed.</a:t>
            </a:r>
          </a:p>
        </p:txBody>
      </p:sp>
    </p:spTree>
    <p:extLst>
      <p:ext uri="{BB962C8B-B14F-4D97-AF65-F5344CB8AC3E}">
        <p14:creationId xmlns:p14="http://schemas.microsoft.com/office/powerpoint/2010/main" val="2376177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A44F921-8C52-E9C9-4816-E96062BB9664}"/>
              </a:ext>
            </a:extLst>
          </p:cNvPr>
          <p:cNvSpPr>
            <a:spLocks noGrp="1"/>
          </p:cNvSpPr>
          <p:nvPr>
            <p:ph type="body" sz="quarter" idx="15"/>
          </p:nvPr>
        </p:nvSpPr>
        <p:spPr/>
        <p:txBody>
          <a:bodyPr/>
          <a:lstStyle/>
          <a:p>
            <a:r>
              <a:rPr lang="en-US" dirty="0"/>
              <a:t>Demo</a:t>
            </a:r>
          </a:p>
        </p:txBody>
      </p:sp>
    </p:spTree>
    <p:extLst>
      <p:ext uri="{BB962C8B-B14F-4D97-AF65-F5344CB8AC3E}">
        <p14:creationId xmlns:p14="http://schemas.microsoft.com/office/powerpoint/2010/main" val="1864907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5816-464E-4E06-6849-DFAB0F9B0A36}"/>
              </a:ext>
            </a:extLst>
          </p:cNvPr>
          <p:cNvSpPr>
            <a:spLocks noGrp="1"/>
          </p:cNvSpPr>
          <p:nvPr>
            <p:ph type="title"/>
          </p:nvPr>
        </p:nvSpPr>
        <p:spPr/>
        <p:txBody>
          <a:bodyPr/>
          <a:lstStyle/>
          <a:p>
            <a:r>
              <a:rPr lang="en-US" dirty="0" err="1"/>
              <a:t>Droppy</a:t>
            </a:r>
            <a:r>
              <a:rPr lang="en-US" dirty="0"/>
              <a:t> Auth Bypass</a:t>
            </a:r>
          </a:p>
        </p:txBody>
      </p:sp>
      <p:sp>
        <p:nvSpPr>
          <p:cNvPr id="4" name="TextBox 3">
            <a:extLst>
              <a:ext uri="{FF2B5EF4-FFF2-40B4-BE49-F238E27FC236}">
                <a16:creationId xmlns:a16="http://schemas.microsoft.com/office/drawing/2014/main" id="{7D58B195-7814-D91F-7D59-A41D2C05C0AE}"/>
              </a:ext>
            </a:extLst>
          </p:cNvPr>
          <p:cNvSpPr txBox="1"/>
          <p:nvPr/>
        </p:nvSpPr>
        <p:spPr>
          <a:xfrm>
            <a:off x="426720" y="1140697"/>
            <a:ext cx="11338560" cy="5539978"/>
          </a:xfrm>
          <a:prstGeom prst="rect">
            <a:avLst/>
          </a:prstGeom>
          <a:solidFill>
            <a:srgbClr val="E3E1E1"/>
          </a:solidFill>
        </p:spPr>
        <p:txBody>
          <a:bodyPr wrap="square" lIns="137160" tIns="137160" rIns="137160" bIns="137160">
            <a:spAutoFit/>
          </a:bodyPr>
          <a:lstStyle/>
          <a:p>
            <a:r>
              <a:rPr lang="en-US" b="1" dirty="0">
                <a:solidFill>
                  <a:srgbClr val="000000"/>
                </a:solidFill>
                <a:latin typeface="Courier New" panose="02070309020205020404" pitchFamily="49" charset="0"/>
              </a:rPr>
              <a:t>public function step4() </a:t>
            </a:r>
            <a:r>
              <a:rPr lang="en-US" dirty="0">
                <a:solidFill>
                  <a:srgbClr val="000000"/>
                </a:solidFill>
                <a:latin typeface="Courier New" panose="02070309020205020404" pitchFamily="49" charset="0"/>
              </a:rPr>
              <a:t>{ if ($_SESSION["\151\156\163\x74\141\x6c\x6c"] != 1) { header("\x4c\157\143\141\164\151\x6f\x6e\72\40" . $_SESSION["\142\141\163\x65\137\165\162\x6c"] . "\x2f\151\x6e\163\164\x61\x6c\154\57\x73\164\145\160\x32\77\141\x75\x74\x68\75\156\157"); } $data = array("\163\x65\x74\x74\151\x6e\147\163" =&gt; $this-&gt;config-&gt;config, "\x73\x74\145\160" =&gt; 4); $post = $this-&gt;input- &gt;post(NULL, TRUE); if ($post) { $this-&gt;load-&gt;model("\141\x63\x63\x6f\165\156\164\163"); $data = array("\145\155\141\151\154" =&gt; $post["\145\155\x61\151\x6c"], "\x70\x61\x73\163\167\157\162\144" =&gt; </a:t>
            </a:r>
            <a:r>
              <a:rPr lang="en-US" dirty="0" err="1">
                <a:solidFill>
                  <a:srgbClr val="000000"/>
                </a:solidFill>
                <a:latin typeface="Courier New" panose="02070309020205020404" pitchFamily="49" charset="0"/>
              </a:rPr>
              <a:t>password_hash</a:t>
            </a:r>
            <a:r>
              <a:rPr lang="en-US" dirty="0">
                <a:solidFill>
                  <a:srgbClr val="000000"/>
                </a:solidFill>
                <a:latin typeface="Courier New" panose="02070309020205020404" pitchFamily="49" charset="0"/>
              </a:rPr>
              <a:t>($post["\x70\x61\x73\163\167\x6f\162\144"], PASSWORD_DEFAULT), "\x69\160" =&gt; ''); if ($this-&gt;accounts- &gt;add($data)) { header("\114\x6f\x63\x61\x74\151\x6f\x6e\x3a\40" . $_SESSION["\142\141\x73\145\137\165\x72\154"] . "\57\151\x6e\163\164\141\154\x6c\x2f\x73\x74\145\160\x35"); } } $this-&gt;load- &gt;view("\x69\x6e\x73\x74\x61\x6c\154\x2f\137\145\154\145\x6d\57\x68\145\x61\144\x65\162", $data); $this-&gt;load- &gt;view("\x69\x6e\x73\164\141\154\154\x2f\163\164\145\160\x34", $data); $this-&gt;load-&gt;view("\151\x6e\x73\x74\x61\x6c\x6c\x2f \137\x65\x6c\x65\x6d\x2f\x66\157\x6f\x74\145\x72", $data); }</a:t>
            </a:r>
          </a:p>
        </p:txBody>
      </p:sp>
      <p:sp>
        <p:nvSpPr>
          <p:cNvPr id="6" name="TextBox 5">
            <a:extLst>
              <a:ext uri="{FF2B5EF4-FFF2-40B4-BE49-F238E27FC236}">
                <a16:creationId xmlns:a16="http://schemas.microsoft.com/office/drawing/2014/main" id="{C09D60F0-0196-3D91-9E66-90430653D453}"/>
              </a:ext>
            </a:extLst>
          </p:cNvPr>
          <p:cNvSpPr txBox="1"/>
          <p:nvPr/>
        </p:nvSpPr>
        <p:spPr>
          <a:xfrm>
            <a:off x="7002966" y="1286611"/>
            <a:ext cx="4595046" cy="2400657"/>
          </a:xfrm>
          <a:prstGeom prst="rect">
            <a:avLst/>
          </a:prstGeom>
          <a:solidFill>
            <a:srgbClr val="B11116"/>
          </a:solidFill>
        </p:spPr>
        <p:txBody>
          <a:bodyPr wrap="square" lIns="182880" tIns="182880" rIns="182880" bIns="182880">
            <a:spAutoFit/>
          </a:bodyPr>
          <a:lstStyle/>
          <a:p>
            <a:pPr algn="ctr"/>
            <a:r>
              <a:rPr lang="en-US" sz="2200" dirty="0">
                <a:solidFill>
                  <a:srgbClr val="FFFFFF"/>
                </a:solidFill>
                <a:latin typeface="Arial" panose="020B0604020202020204" pitchFamily="34" charset="0"/>
              </a:rPr>
              <a:t>This step4() function uses obfuscated code to check for a legitimate </a:t>
            </a:r>
            <a:r>
              <a:rPr lang="en-US" sz="2200" dirty="0" err="1">
                <a:solidFill>
                  <a:srgbClr val="FFFFFF"/>
                </a:solidFill>
                <a:latin typeface="Arial" panose="020B0604020202020204" pitchFamily="34" charset="0"/>
              </a:rPr>
              <a:t>Droppy</a:t>
            </a:r>
            <a:r>
              <a:rPr lang="en-US" sz="2200" dirty="0">
                <a:solidFill>
                  <a:srgbClr val="FFFFFF"/>
                </a:solidFill>
                <a:latin typeface="Arial" panose="020B0604020202020204" pitchFamily="34" charset="0"/>
              </a:rPr>
              <a:t> license. It also allows an attacker to send an unauthenticated POST to create new admin credentials.</a:t>
            </a:r>
          </a:p>
        </p:txBody>
      </p:sp>
      <p:sp>
        <p:nvSpPr>
          <p:cNvPr id="7" name="TextBox 6">
            <a:extLst>
              <a:ext uri="{FF2B5EF4-FFF2-40B4-BE49-F238E27FC236}">
                <a16:creationId xmlns:a16="http://schemas.microsoft.com/office/drawing/2014/main" id="{D9339B7D-E8DF-C3A1-96A0-D98D25060D9A}"/>
              </a:ext>
            </a:extLst>
          </p:cNvPr>
          <p:cNvSpPr txBox="1"/>
          <p:nvPr/>
        </p:nvSpPr>
        <p:spPr>
          <a:xfrm>
            <a:off x="7002966" y="3776130"/>
            <a:ext cx="4595046" cy="1723549"/>
          </a:xfrm>
          <a:prstGeom prst="rect">
            <a:avLst/>
          </a:prstGeom>
          <a:solidFill>
            <a:srgbClr val="B11116"/>
          </a:solidFill>
        </p:spPr>
        <p:txBody>
          <a:bodyPr wrap="square" lIns="182880" tIns="182880" rIns="182880" bIns="182880">
            <a:spAutoFit/>
          </a:bodyPr>
          <a:lstStyle/>
          <a:p>
            <a:pPr algn="ctr"/>
            <a:r>
              <a:rPr lang="en-US" sz="2200" dirty="0">
                <a:solidFill>
                  <a:srgbClr val="FFFFFF"/>
                </a:solidFill>
                <a:latin typeface="Arial" panose="020B0604020202020204" pitchFamily="34" charset="0"/>
              </a:rPr>
              <a:t>Analyzing this obfuscated code for a human would be time consuming and annoying. AI doesn't care.</a:t>
            </a:r>
          </a:p>
        </p:txBody>
      </p:sp>
    </p:spTree>
    <p:extLst>
      <p:ext uri="{BB962C8B-B14F-4D97-AF65-F5344CB8AC3E}">
        <p14:creationId xmlns:p14="http://schemas.microsoft.com/office/powerpoint/2010/main" val="251601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7E9A-5EAA-D4A5-4551-B0D20E913F34}"/>
              </a:ext>
            </a:extLst>
          </p:cNvPr>
          <p:cNvSpPr>
            <a:spLocks noGrp="1"/>
          </p:cNvSpPr>
          <p:nvPr>
            <p:ph type="title"/>
          </p:nvPr>
        </p:nvSpPr>
        <p:spPr/>
        <p:txBody>
          <a:bodyPr/>
          <a:lstStyle/>
          <a:p>
            <a:r>
              <a:rPr lang="en-US" dirty="0"/>
              <a:t>Key Takeaway: The Very, VERY Long Tail of Software Packages</a:t>
            </a:r>
          </a:p>
        </p:txBody>
      </p:sp>
      <p:pic>
        <p:nvPicPr>
          <p:cNvPr id="11" name="Picture 10">
            <a:extLst>
              <a:ext uri="{FF2B5EF4-FFF2-40B4-BE49-F238E27FC236}">
                <a16:creationId xmlns:a16="http://schemas.microsoft.com/office/drawing/2014/main" id="{3B0AD134-5616-AC37-EF27-F53CFC30433C}"/>
              </a:ext>
            </a:extLst>
          </p:cNvPr>
          <p:cNvPicPr>
            <a:picLocks noChangeAspect="1"/>
          </p:cNvPicPr>
          <p:nvPr/>
        </p:nvPicPr>
        <p:blipFill>
          <a:blip r:embed="rId3"/>
          <a:stretch>
            <a:fillRect/>
          </a:stretch>
        </p:blipFill>
        <p:spPr>
          <a:xfrm>
            <a:off x="428625" y="1140180"/>
            <a:ext cx="4025876" cy="5531554"/>
          </a:xfrm>
          <a:prstGeom prst="rect">
            <a:avLst/>
          </a:prstGeom>
          <a:ln>
            <a:solidFill>
              <a:schemeClr val="bg1">
                <a:lumMod val="85000"/>
              </a:schemeClr>
            </a:solidFill>
          </a:ln>
        </p:spPr>
      </p:pic>
      <p:grpSp>
        <p:nvGrpSpPr>
          <p:cNvPr id="41" name="Group 40">
            <a:extLst>
              <a:ext uri="{FF2B5EF4-FFF2-40B4-BE49-F238E27FC236}">
                <a16:creationId xmlns:a16="http://schemas.microsoft.com/office/drawing/2014/main" id="{63156BF7-836D-4806-2685-0C5456518579}"/>
              </a:ext>
            </a:extLst>
          </p:cNvPr>
          <p:cNvGrpSpPr/>
          <p:nvPr/>
        </p:nvGrpSpPr>
        <p:grpSpPr>
          <a:xfrm>
            <a:off x="4534793" y="1112026"/>
            <a:ext cx="7386272" cy="4149316"/>
            <a:chOff x="4534793" y="1112026"/>
            <a:chExt cx="7386272" cy="4149316"/>
          </a:xfrm>
        </p:grpSpPr>
        <p:grpSp>
          <p:nvGrpSpPr>
            <p:cNvPr id="9" name="Group 8">
              <a:extLst>
                <a:ext uri="{FF2B5EF4-FFF2-40B4-BE49-F238E27FC236}">
                  <a16:creationId xmlns:a16="http://schemas.microsoft.com/office/drawing/2014/main" id="{C364332F-AA7C-AE34-B1C7-118E3B3AEAFF}"/>
                </a:ext>
              </a:extLst>
            </p:cNvPr>
            <p:cNvGrpSpPr/>
            <p:nvPr/>
          </p:nvGrpSpPr>
          <p:grpSpPr>
            <a:xfrm>
              <a:off x="5238044" y="1574481"/>
              <a:ext cx="6683021" cy="3331281"/>
              <a:chOff x="6604000" y="1256596"/>
              <a:chExt cx="4566356" cy="4833760"/>
            </a:xfrm>
          </p:grpSpPr>
          <p:cxnSp>
            <p:nvCxnSpPr>
              <p:cNvPr id="6" name="Straight Connector 5">
                <a:extLst>
                  <a:ext uri="{FF2B5EF4-FFF2-40B4-BE49-F238E27FC236}">
                    <a16:creationId xmlns:a16="http://schemas.microsoft.com/office/drawing/2014/main" id="{6540CD81-6556-73FC-607E-5A3C49A0C186}"/>
                  </a:ext>
                </a:extLst>
              </p:cNvPr>
              <p:cNvCxnSpPr/>
              <p:nvPr/>
            </p:nvCxnSpPr>
            <p:spPr>
              <a:xfrm>
                <a:off x="6604000" y="1256596"/>
                <a:ext cx="0" cy="483376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FE6949D-0DD0-6B11-E46B-7B5FA3AA70DF}"/>
                  </a:ext>
                </a:extLst>
              </p:cNvPr>
              <p:cNvCxnSpPr>
                <a:cxnSpLocks/>
              </p:cNvCxnSpPr>
              <p:nvPr/>
            </p:nvCxnSpPr>
            <p:spPr>
              <a:xfrm flipH="1">
                <a:off x="6604000" y="6090356"/>
                <a:ext cx="45663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2043C5EE-7DA9-4A6D-284C-2C59D496F3C3}"/>
                </a:ext>
              </a:extLst>
            </p:cNvPr>
            <p:cNvSpPr txBox="1"/>
            <p:nvPr/>
          </p:nvSpPr>
          <p:spPr>
            <a:xfrm>
              <a:off x="4534793" y="1112026"/>
              <a:ext cx="1406501" cy="338554"/>
            </a:xfrm>
            <a:prstGeom prst="rect">
              <a:avLst/>
            </a:prstGeom>
            <a:noFill/>
          </p:spPr>
          <p:txBody>
            <a:bodyPr wrap="square">
              <a:spAutoFit/>
            </a:bodyPr>
            <a:lstStyle/>
            <a:p>
              <a:pPr marL="0" marR="0" algn="ctr">
                <a:buNone/>
              </a:pPr>
              <a:r>
                <a:rPr lang="en-US" sz="1600" dirty="0">
                  <a:solidFill>
                    <a:srgbClr val="000000"/>
                  </a:solidFill>
                  <a:effectLst/>
                </a:rPr>
                <a:t>Popularity</a:t>
              </a:r>
            </a:p>
          </p:txBody>
        </p:sp>
        <p:sp>
          <p:nvSpPr>
            <p:cNvPr id="20" name="Freeform 19">
              <a:extLst>
                <a:ext uri="{FF2B5EF4-FFF2-40B4-BE49-F238E27FC236}">
                  <a16:creationId xmlns:a16="http://schemas.microsoft.com/office/drawing/2014/main" id="{932F00DE-09B8-CB06-ECA0-74FA92A51BCD}"/>
                </a:ext>
              </a:extLst>
            </p:cNvPr>
            <p:cNvSpPr/>
            <p:nvPr/>
          </p:nvSpPr>
          <p:spPr>
            <a:xfrm>
              <a:off x="5300049" y="1580930"/>
              <a:ext cx="6621009" cy="3291237"/>
            </a:xfrm>
            <a:custGeom>
              <a:avLst/>
              <a:gdLst>
                <a:gd name="csX0" fmla="*/ 0 w 6400800"/>
                <a:gd name="csY0" fmla="*/ 0 h 3262489"/>
                <a:gd name="csX1" fmla="*/ 191912 w 6400800"/>
                <a:gd name="csY1" fmla="*/ 67734 h 3262489"/>
                <a:gd name="csX2" fmla="*/ 248356 w 6400800"/>
                <a:gd name="csY2" fmla="*/ 304800 h 3262489"/>
                <a:gd name="csX3" fmla="*/ 270934 w 6400800"/>
                <a:gd name="csY3" fmla="*/ 869245 h 3262489"/>
                <a:gd name="csX4" fmla="*/ 270934 w 6400800"/>
                <a:gd name="csY4" fmla="*/ 1648178 h 3262489"/>
                <a:gd name="csX5" fmla="*/ 259645 w 6400800"/>
                <a:gd name="csY5" fmla="*/ 2664178 h 3262489"/>
                <a:gd name="csX6" fmla="*/ 327378 w 6400800"/>
                <a:gd name="csY6" fmla="*/ 2889956 h 3262489"/>
                <a:gd name="csX7" fmla="*/ 440267 w 6400800"/>
                <a:gd name="csY7" fmla="*/ 3127022 h 3262489"/>
                <a:gd name="csX8" fmla="*/ 598312 w 6400800"/>
                <a:gd name="csY8" fmla="*/ 3160889 h 3262489"/>
                <a:gd name="csX9" fmla="*/ 1298223 w 6400800"/>
                <a:gd name="csY9" fmla="*/ 3228622 h 3262489"/>
                <a:gd name="csX10" fmla="*/ 6400800 w 6400800"/>
                <a:gd name="csY10" fmla="*/ 3262489 h 3262489"/>
                <a:gd name="csX0" fmla="*/ 0 w 6400800"/>
                <a:gd name="csY0" fmla="*/ 0 h 3262489"/>
                <a:gd name="csX1" fmla="*/ 191912 w 6400800"/>
                <a:gd name="csY1" fmla="*/ 67734 h 3262489"/>
                <a:gd name="csX2" fmla="*/ 248356 w 6400800"/>
                <a:gd name="csY2" fmla="*/ 304800 h 3262489"/>
                <a:gd name="csX3" fmla="*/ 270934 w 6400800"/>
                <a:gd name="csY3" fmla="*/ 869245 h 3262489"/>
                <a:gd name="csX4" fmla="*/ 270934 w 6400800"/>
                <a:gd name="csY4" fmla="*/ 1648178 h 3262489"/>
                <a:gd name="csX5" fmla="*/ 259645 w 6400800"/>
                <a:gd name="csY5" fmla="*/ 2664178 h 3262489"/>
                <a:gd name="csX6" fmla="*/ 327378 w 6400800"/>
                <a:gd name="csY6" fmla="*/ 2889956 h 3262489"/>
                <a:gd name="csX7" fmla="*/ 440267 w 6400800"/>
                <a:gd name="csY7" fmla="*/ 3127022 h 3262489"/>
                <a:gd name="csX8" fmla="*/ 1298223 w 6400800"/>
                <a:gd name="csY8" fmla="*/ 3228622 h 3262489"/>
                <a:gd name="csX9" fmla="*/ 6400800 w 6400800"/>
                <a:gd name="csY9" fmla="*/ 3262489 h 3262489"/>
                <a:gd name="csX0" fmla="*/ 0 w 6400800"/>
                <a:gd name="csY0" fmla="*/ 0 h 3262489"/>
                <a:gd name="csX1" fmla="*/ 191912 w 6400800"/>
                <a:gd name="csY1" fmla="*/ 67734 h 3262489"/>
                <a:gd name="csX2" fmla="*/ 248356 w 6400800"/>
                <a:gd name="csY2" fmla="*/ 304800 h 3262489"/>
                <a:gd name="csX3" fmla="*/ 270934 w 6400800"/>
                <a:gd name="csY3" fmla="*/ 869245 h 3262489"/>
                <a:gd name="csX4" fmla="*/ 270934 w 6400800"/>
                <a:gd name="csY4" fmla="*/ 1648178 h 3262489"/>
                <a:gd name="csX5" fmla="*/ 259645 w 6400800"/>
                <a:gd name="csY5" fmla="*/ 2664178 h 3262489"/>
                <a:gd name="csX6" fmla="*/ 327378 w 6400800"/>
                <a:gd name="csY6" fmla="*/ 2889956 h 3262489"/>
                <a:gd name="csX7" fmla="*/ 1298223 w 6400800"/>
                <a:gd name="csY7" fmla="*/ 3228622 h 3262489"/>
                <a:gd name="csX8" fmla="*/ 6400800 w 6400800"/>
                <a:gd name="csY8" fmla="*/ 3262489 h 3262489"/>
                <a:gd name="csX0" fmla="*/ 0 w 6400800"/>
                <a:gd name="csY0" fmla="*/ 0 h 3262489"/>
                <a:gd name="csX1" fmla="*/ 191912 w 6400800"/>
                <a:gd name="csY1" fmla="*/ 67734 h 3262489"/>
                <a:gd name="csX2" fmla="*/ 248356 w 6400800"/>
                <a:gd name="csY2" fmla="*/ 304800 h 3262489"/>
                <a:gd name="csX3" fmla="*/ 270934 w 6400800"/>
                <a:gd name="csY3" fmla="*/ 869245 h 3262489"/>
                <a:gd name="csX4" fmla="*/ 270934 w 6400800"/>
                <a:gd name="csY4" fmla="*/ 1648178 h 3262489"/>
                <a:gd name="csX5" fmla="*/ 259645 w 6400800"/>
                <a:gd name="csY5" fmla="*/ 2664178 h 3262489"/>
                <a:gd name="csX6" fmla="*/ 1298223 w 6400800"/>
                <a:gd name="csY6" fmla="*/ 3228622 h 3262489"/>
                <a:gd name="csX7" fmla="*/ 6400800 w 6400800"/>
                <a:gd name="csY7" fmla="*/ 3262489 h 3262489"/>
                <a:gd name="csX0" fmla="*/ 0 w 6400800"/>
                <a:gd name="csY0" fmla="*/ 0 h 3262489"/>
                <a:gd name="csX1" fmla="*/ 191912 w 6400800"/>
                <a:gd name="csY1" fmla="*/ 67734 h 3262489"/>
                <a:gd name="csX2" fmla="*/ 248356 w 6400800"/>
                <a:gd name="csY2" fmla="*/ 304800 h 3262489"/>
                <a:gd name="csX3" fmla="*/ 270934 w 6400800"/>
                <a:gd name="csY3" fmla="*/ 869245 h 3262489"/>
                <a:gd name="csX4" fmla="*/ 270934 w 6400800"/>
                <a:gd name="csY4" fmla="*/ 1648178 h 3262489"/>
                <a:gd name="csX5" fmla="*/ 360498 w 6400800"/>
                <a:gd name="csY5" fmla="*/ 3045859 h 3262489"/>
                <a:gd name="csX6" fmla="*/ 1298223 w 6400800"/>
                <a:gd name="csY6" fmla="*/ 3228622 h 3262489"/>
                <a:gd name="csX7" fmla="*/ 6400800 w 6400800"/>
                <a:gd name="csY7" fmla="*/ 3262489 h 3262489"/>
                <a:gd name="csX0" fmla="*/ 0 w 6400800"/>
                <a:gd name="csY0" fmla="*/ 0 h 3262489"/>
                <a:gd name="csX1" fmla="*/ 191912 w 6400800"/>
                <a:gd name="csY1" fmla="*/ 67734 h 3262489"/>
                <a:gd name="csX2" fmla="*/ 248356 w 6400800"/>
                <a:gd name="csY2" fmla="*/ 304800 h 3262489"/>
                <a:gd name="csX3" fmla="*/ 270934 w 6400800"/>
                <a:gd name="csY3" fmla="*/ 869245 h 3262489"/>
                <a:gd name="csX4" fmla="*/ 270934 w 6400800"/>
                <a:gd name="csY4" fmla="*/ 1648178 h 3262489"/>
                <a:gd name="csX5" fmla="*/ 360498 w 6400800"/>
                <a:gd name="csY5" fmla="*/ 3045859 h 3262489"/>
                <a:gd name="csX6" fmla="*/ 1298223 w 6400800"/>
                <a:gd name="csY6" fmla="*/ 3228622 h 3262489"/>
                <a:gd name="csX7" fmla="*/ 6400800 w 6400800"/>
                <a:gd name="csY7" fmla="*/ 3262489 h 3262489"/>
                <a:gd name="csX0" fmla="*/ 0 w 6400800"/>
                <a:gd name="csY0" fmla="*/ 0 h 3262489"/>
                <a:gd name="csX1" fmla="*/ 191912 w 6400800"/>
                <a:gd name="csY1" fmla="*/ 67734 h 3262489"/>
                <a:gd name="csX2" fmla="*/ 248356 w 6400800"/>
                <a:gd name="csY2" fmla="*/ 304800 h 3262489"/>
                <a:gd name="csX3" fmla="*/ 270934 w 6400800"/>
                <a:gd name="csY3" fmla="*/ 869245 h 3262489"/>
                <a:gd name="csX4" fmla="*/ 270934 w 6400800"/>
                <a:gd name="csY4" fmla="*/ 1648178 h 3262489"/>
                <a:gd name="csX5" fmla="*/ 400839 w 6400800"/>
                <a:gd name="csY5" fmla="*/ 3115257 h 3262489"/>
                <a:gd name="csX6" fmla="*/ 1298223 w 6400800"/>
                <a:gd name="csY6" fmla="*/ 3228622 h 3262489"/>
                <a:gd name="csX7" fmla="*/ 6400800 w 6400800"/>
                <a:gd name="csY7" fmla="*/ 3262489 h 3262489"/>
                <a:gd name="csX0" fmla="*/ 0 w 6400800"/>
                <a:gd name="csY0" fmla="*/ 0 h 3262489"/>
                <a:gd name="csX1" fmla="*/ 191912 w 6400800"/>
                <a:gd name="csY1" fmla="*/ 67734 h 3262489"/>
                <a:gd name="csX2" fmla="*/ 248356 w 6400800"/>
                <a:gd name="csY2" fmla="*/ 304800 h 3262489"/>
                <a:gd name="csX3" fmla="*/ 270934 w 6400800"/>
                <a:gd name="csY3" fmla="*/ 869245 h 3262489"/>
                <a:gd name="csX4" fmla="*/ 270934 w 6400800"/>
                <a:gd name="csY4" fmla="*/ 1648178 h 3262489"/>
                <a:gd name="csX5" fmla="*/ 347051 w 6400800"/>
                <a:gd name="csY5" fmla="*/ 3038921 h 3262489"/>
                <a:gd name="csX6" fmla="*/ 1298223 w 6400800"/>
                <a:gd name="csY6" fmla="*/ 3228622 h 3262489"/>
                <a:gd name="csX7" fmla="*/ 6400800 w 6400800"/>
                <a:gd name="csY7" fmla="*/ 3262489 h 3262489"/>
                <a:gd name="csX0" fmla="*/ 0 w 6400800"/>
                <a:gd name="csY0" fmla="*/ 0 h 3262489"/>
                <a:gd name="csX1" fmla="*/ 191912 w 6400800"/>
                <a:gd name="csY1" fmla="*/ 67734 h 3262489"/>
                <a:gd name="csX2" fmla="*/ 248356 w 6400800"/>
                <a:gd name="csY2" fmla="*/ 304800 h 3262489"/>
                <a:gd name="csX3" fmla="*/ 270934 w 6400800"/>
                <a:gd name="csY3" fmla="*/ 869245 h 3262489"/>
                <a:gd name="csX4" fmla="*/ 347051 w 6400800"/>
                <a:gd name="csY4" fmla="*/ 3038921 h 3262489"/>
                <a:gd name="csX5" fmla="*/ 1298223 w 6400800"/>
                <a:gd name="csY5" fmla="*/ 3228622 h 3262489"/>
                <a:gd name="csX6" fmla="*/ 6400800 w 6400800"/>
                <a:gd name="csY6" fmla="*/ 3262489 h 326248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400800" h="3262489">
                  <a:moveTo>
                    <a:pt x="0" y="0"/>
                  </a:moveTo>
                  <a:cubicBezTo>
                    <a:pt x="75259" y="8467"/>
                    <a:pt x="150519" y="16934"/>
                    <a:pt x="191912" y="67734"/>
                  </a:cubicBezTo>
                  <a:cubicBezTo>
                    <a:pt x="233305" y="118534"/>
                    <a:pt x="235186" y="171215"/>
                    <a:pt x="248356" y="304800"/>
                  </a:cubicBezTo>
                  <a:cubicBezTo>
                    <a:pt x="261526" y="438385"/>
                    <a:pt x="254485" y="413558"/>
                    <a:pt x="270934" y="869245"/>
                  </a:cubicBezTo>
                  <a:cubicBezTo>
                    <a:pt x="287383" y="1324932"/>
                    <a:pt x="175836" y="2645692"/>
                    <a:pt x="347051" y="3038921"/>
                  </a:cubicBezTo>
                  <a:cubicBezTo>
                    <a:pt x="578778" y="3267630"/>
                    <a:pt x="274697" y="3128904"/>
                    <a:pt x="1298223" y="3228622"/>
                  </a:cubicBezTo>
                  <a:cubicBezTo>
                    <a:pt x="2265304" y="3245555"/>
                    <a:pt x="4333052" y="3254022"/>
                    <a:pt x="6400800" y="3262489"/>
                  </a:cubicBezTo>
                </a:path>
              </a:pathLst>
            </a:custGeom>
            <a:noFill/>
            <a:ln w="50800">
              <a:solidFill>
                <a:srgbClr val="B52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AAEBDE6-B825-B1AA-1A58-0FF4C86FA257}"/>
                </a:ext>
              </a:extLst>
            </p:cNvPr>
            <p:cNvSpPr txBox="1"/>
            <p:nvPr/>
          </p:nvSpPr>
          <p:spPr>
            <a:xfrm>
              <a:off x="6989886" y="4922788"/>
              <a:ext cx="3179336" cy="338554"/>
            </a:xfrm>
            <a:prstGeom prst="rect">
              <a:avLst/>
            </a:prstGeom>
            <a:noFill/>
          </p:spPr>
          <p:txBody>
            <a:bodyPr wrap="square">
              <a:spAutoFit/>
            </a:bodyPr>
            <a:lstStyle/>
            <a:p>
              <a:pPr marL="0" marR="0" algn="ctr">
                <a:buNone/>
              </a:pPr>
              <a:r>
                <a:rPr lang="en-US" sz="1600" dirty="0">
                  <a:solidFill>
                    <a:srgbClr val="000000"/>
                  </a:solidFill>
                  <a:effectLst/>
                </a:rPr>
                <a:t>Number of Software Packages</a:t>
              </a:r>
            </a:p>
          </p:txBody>
        </p:sp>
      </p:grpSp>
      <p:grpSp>
        <p:nvGrpSpPr>
          <p:cNvPr id="36" name="Group 35">
            <a:extLst>
              <a:ext uri="{FF2B5EF4-FFF2-40B4-BE49-F238E27FC236}">
                <a16:creationId xmlns:a16="http://schemas.microsoft.com/office/drawing/2014/main" id="{0D2CBF23-279A-6C46-E314-4F8D49E9BF9E}"/>
              </a:ext>
            </a:extLst>
          </p:cNvPr>
          <p:cNvGrpSpPr/>
          <p:nvPr/>
        </p:nvGrpSpPr>
        <p:grpSpPr>
          <a:xfrm>
            <a:off x="5520568" y="1131294"/>
            <a:ext cx="1337725" cy="738664"/>
            <a:chOff x="5520568" y="1131294"/>
            <a:chExt cx="1337725" cy="738664"/>
          </a:xfrm>
        </p:grpSpPr>
        <p:sp>
          <p:nvSpPr>
            <p:cNvPr id="23" name="TextBox 22">
              <a:extLst>
                <a:ext uri="{FF2B5EF4-FFF2-40B4-BE49-F238E27FC236}">
                  <a16:creationId xmlns:a16="http://schemas.microsoft.com/office/drawing/2014/main" id="{D7E4D084-ABEC-DE67-5999-FAA73EB27DFE}"/>
                </a:ext>
              </a:extLst>
            </p:cNvPr>
            <p:cNvSpPr txBox="1"/>
            <p:nvPr/>
          </p:nvSpPr>
          <p:spPr>
            <a:xfrm>
              <a:off x="5941294" y="1131294"/>
              <a:ext cx="916999" cy="738664"/>
            </a:xfrm>
            <a:prstGeom prst="rect">
              <a:avLst/>
            </a:prstGeom>
            <a:noFill/>
          </p:spPr>
          <p:txBody>
            <a:bodyPr wrap="square">
              <a:spAutoFit/>
            </a:bodyPr>
            <a:lstStyle/>
            <a:p>
              <a:pPr marL="0" marR="0" algn="ctr">
                <a:buNone/>
              </a:pPr>
              <a:r>
                <a:rPr lang="en-US" sz="1400" b="1" dirty="0">
                  <a:effectLst/>
                </a:rPr>
                <a:t>Linux, Firefox, VLC, ...</a:t>
              </a:r>
            </a:p>
          </p:txBody>
        </p:sp>
        <p:cxnSp>
          <p:nvCxnSpPr>
            <p:cNvPr id="28" name="Straight Arrow Connector 27">
              <a:extLst>
                <a:ext uri="{FF2B5EF4-FFF2-40B4-BE49-F238E27FC236}">
                  <a16:creationId xmlns:a16="http://schemas.microsoft.com/office/drawing/2014/main" id="{92090108-645E-C5EB-A9E1-D968929460ED}"/>
                </a:ext>
              </a:extLst>
            </p:cNvPr>
            <p:cNvCxnSpPr>
              <a:cxnSpLocks/>
            </p:cNvCxnSpPr>
            <p:nvPr/>
          </p:nvCxnSpPr>
          <p:spPr>
            <a:xfrm flipH="1">
              <a:off x="5520568" y="1482342"/>
              <a:ext cx="403251" cy="78527"/>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61D429CB-E293-87AD-E639-A447953B8ACE}"/>
              </a:ext>
            </a:extLst>
          </p:cNvPr>
          <p:cNvGrpSpPr/>
          <p:nvPr/>
        </p:nvGrpSpPr>
        <p:grpSpPr>
          <a:xfrm>
            <a:off x="5707487" y="1909285"/>
            <a:ext cx="1464487" cy="954107"/>
            <a:chOff x="5707487" y="1909285"/>
            <a:chExt cx="1464487" cy="954107"/>
          </a:xfrm>
        </p:grpSpPr>
        <p:sp>
          <p:nvSpPr>
            <p:cNvPr id="24" name="TextBox 23">
              <a:extLst>
                <a:ext uri="{FF2B5EF4-FFF2-40B4-BE49-F238E27FC236}">
                  <a16:creationId xmlns:a16="http://schemas.microsoft.com/office/drawing/2014/main" id="{004BADB4-0007-6F1A-11FE-C165AD57DD0F}"/>
                </a:ext>
              </a:extLst>
            </p:cNvPr>
            <p:cNvSpPr txBox="1"/>
            <p:nvPr/>
          </p:nvSpPr>
          <p:spPr>
            <a:xfrm>
              <a:off x="6021588" y="1909285"/>
              <a:ext cx="1150386" cy="954107"/>
            </a:xfrm>
            <a:prstGeom prst="rect">
              <a:avLst/>
            </a:prstGeom>
            <a:noFill/>
          </p:spPr>
          <p:txBody>
            <a:bodyPr wrap="square">
              <a:spAutoFit/>
            </a:bodyPr>
            <a:lstStyle/>
            <a:p>
              <a:pPr marL="0" marR="0" algn="ctr">
                <a:buNone/>
              </a:pPr>
              <a:r>
                <a:rPr lang="en-US" sz="1400" b="1" dirty="0"/>
                <a:t>L</a:t>
              </a:r>
              <a:r>
                <a:rPr lang="en-US" sz="1400" b="1" dirty="0">
                  <a:effectLst/>
                </a:rPr>
                <a:t>ibraries you've never heard of</a:t>
              </a:r>
            </a:p>
          </p:txBody>
        </p:sp>
        <p:cxnSp>
          <p:nvCxnSpPr>
            <p:cNvPr id="30" name="Straight Arrow Connector 29">
              <a:extLst>
                <a:ext uri="{FF2B5EF4-FFF2-40B4-BE49-F238E27FC236}">
                  <a16:creationId xmlns:a16="http://schemas.microsoft.com/office/drawing/2014/main" id="{4C2AF387-76B9-D1F6-8FDE-AD60D4B2AD7F}"/>
                </a:ext>
              </a:extLst>
            </p:cNvPr>
            <p:cNvCxnSpPr>
              <a:cxnSpLocks/>
            </p:cNvCxnSpPr>
            <p:nvPr/>
          </p:nvCxnSpPr>
          <p:spPr>
            <a:xfrm flipH="1">
              <a:off x="5707487" y="2223398"/>
              <a:ext cx="403251" cy="78527"/>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3FD28E3A-342D-3971-AB6E-211C394FF6E0}"/>
              </a:ext>
            </a:extLst>
          </p:cNvPr>
          <p:cNvGrpSpPr/>
          <p:nvPr/>
        </p:nvGrpSpPr>
        <p:grpSpPr>
          <a:xfrm>
            <a:off x="5692748" y="2982640"/>
            <a:ext cx="1297138" cy="307777"/>
            <a:chOff x="5692748" y="2982640"/>
            <a:chExt cx="1297138" cy="307777"/>
          </a:xfrm>
        </p:grpSpPr>
        <p:sp>
          <p:nvSpPr>
            <p:cNvPr id="25" name="TextBox 24">
              <a:extLst>
                <a:ext uri="{FF2B5EF4-FFF2-40B4-BE49-F238E27FC236}">
                  <a16:creationId xmlns:a16="http://schemas.microsoft.com/office/drawing/2014/main" id="{C3262456-60C0-BC4E-68E1-4AF5FA214938}"/>
                </a:ext>
              </a:extLst>
            </p:cNvPr>
            <p:cNvSpPr txBox="1"/>
            <p:nvPr/>
          </p:nvSpPr>
          <p:spPr>
            <a:xfrm>
              <a:off x="5839500" y="2982640"/>
              <a:ext cx="1150386" cy="307777"/>
            </a:xfrm>
            <a:prstGeom prst="rect">
              <a:avLst/>
            </a:prstGeom>
            <a:noFill/>
          </p:spPr>
          <p:txBody>
            <a:bodyPr wrap="square">
              <a:spAutoFit/>
            </a:bodyPr>
            <a:lstStyle/>
            <a:p>
              <a:pPr marL="0" marR="0" algn="ctr">
                <a:buNone/>
              </a:pPr>
              <a:r>
                <a:rPr lang="en-US" sz="1400" b="1" dirty="0">
                  <a:effectLst/>
                </a:rPr>
                <a:t>7-zip</a:t>
              </a:r>
            </a:p>
          </p:txBody>
        </p:sp>
        <p:cxnSp>
          <p:nvCxnSpPr>
            <p:cNvPr id="31" name="Straight Arrow Connector 30">
              <a:extLst>
                <a:ext uri="{FF2B5EF4-FFF2-40B4-BE49-F238E27FC236}">
                  <a16:creationId xmlns:a16="http://schemas.microsoft.com/office/drawing/2014/main" id="{CDE58E1D-15BB-CDB8-94D0-C506D3AA4A36}"/>
                </a:ext>
              </a:extLst>
            </p:cNvPr>
            <p:cNvCxnSpPr>
              <a:cxnSpLocks/>
            </p:cNvCxnSpPr>
            <p:nvPr/>
          </p:nvCxnSpPr>
          <p:spPr>
            <a:xfrm flipH="1">
              <a:off x="5692748" y="3139292"/>
              <a:ext cx="403251" cy="78527"/>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60F43DC3-0B12-ED95-CF26-5D3B0968B675}"/>
              </a:ext>
            </a:extLst>
          </p:cNvPr>
          <p:cNvGrpSpPr/>
          <p:nvPr/>
        </p:nvGrpSpPr>
        <p:grpSpPr>
          <a:xfrm>
            <a:off x="9900131" y="3654241"/>
            <a:ext cx="1998625" cy="1114427"/>
            <a:chOff x="9900131" y="3654241"/>
            <a:chExt cx="1998625" cy="1114427"/>
          </a:xfrm>
        </p:grpSpPr>
        <p:sp>
          <p:nvSpPr>
            <p:cNvPr id="26" name="TextBox 25">
              <a:extLst>
                <a:ext uri="{FF2B5EF4-FFF2-40B4-BE49-F238E27FC236}">
                  <a16:creationId xmlns:a16="http://schemas.microsoft.com/office/drawing/2014/main" id="{43F7A16D-6C02-2F68-A94A-E7EB0124F12E}"/>
                </a:ext>
              </a:extLst>
            </p:cNvPr>
            <p:cNvSpPr txBox="1"/>
            <p:nvPr/>
          </p:nvSpPr>
          <p:spPr>
            <a:xfrm>
              <a:off x="9900131" y="3654241"/>
              <a:ext cx="1998625" cy="738664"/>
            </a:xfrm>
            <a:prstGeom prst="rect">
              <a:avLst/>
            </a:prstGeom>
            <a:noFill/>
            <a:ln>
              <a:noFill/>
            </a:ln>
          </p:spPr>
          <p:txBody>
            <a:bodyPr wrap="square">
              <a:spAutoFit/>
            </a:bodyPr>
            <a:lstStyle/>
            <a:p>
              <a:pPr marL="0" marR="0" algn="r">
                <a:buNone/>
              </a:pPr>
              <a:r>
                <a:rPr lang="en-US" sz="1400" b="1" dirty="0" err="1">
                  <a:effectLst/>
                </a:rPr>
                <a:t>Droppy</a:t>
              </a:r>
              <a:r>
                <a:rPr lang="en-US" sz="1400" b="1" dirty="0">
                  <a:effectLst/>
                </a:rPr>
                <a:t> and millions of other vulnerable packages</a:t>
              </a:r>
            </a:p>
          </p:txBody>
        </p:sp>
        <p:cxnSp>
          <p:nvCxnSpPr>
            <p:cNvPr id="32" name="Straight Arrow Connector 31">
              <a:extLst>
                <a:ext uri="{FF2B5EF4-FFF2-40B4-BE49-F238E27FC236}">
                  <a16:creationId xmlns:a16="http://schemas.microsoft.com/office/drawing/2014/main" id="{17052EEB-EEE9-1217-8DC0-B6342EFC83AF}"/>
                </a:ext>
              </a:extLst>
            </p:cNvPr>
            <p:cNvCxnSpPr>
              <a:cxnSpLocks/>
            </p:cNvCxnSpPr>
            <p:nvPr/>
          </p:nvCxnSpPr>
          <p:spPr>
            <a:xfrm>
              <a:off x="11763374" y="4392905"/>
              <a:ext cx="0" cy="375763"/>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2ED461F8-5938-1F38-E62B-1A694202760B}"/>
              </a:ext>
            </a:extLst>
          </p:cNvPr>
          <p:cNvSpPr txBox="1"/>
          <p:nvPr/>
        </p:nvSpPr>
        <p:spPr>
          <a:xfrm>
            <a:off x="4699715" y="5300669"/>
            <a:ext cx="7221343" cy="1384995"/>
          </a:xfrm>
          <a:prstGeom prst="rect">
            <a:avLst/>
          </a:prstGeom>
          <a:solidFill>
            <a:srgbClr val="E3E1E1"/>
          </a:solidFill>
          <a:ln>
            <a:noFill/>
          </a:ln>
        </p:spPr>
        <p:txBody>
          <a:bodyPr wrap="square" lIns="182880" tIns="182880" rIns="182880" bIns="182880">
            <a:spAutoFit/>
          </a:bodyPr>
          <a:lstStyle/>
          <a:p>
            <a:r>
              <a:rPr lang="en-US" sz="2200" dirty="0">
                <a:solidFill>
                  <a:srgbClr val="000000"/>
                </a:solidFill>
                <a:latin typeface="Arial" panose="020B0604020202020204" pitchFamily="34" charset="0"/>
              </a:rPr>
              <a:t>Frontier model investments in OSS is great, but we have a </a:t>
            </a:r>
            <a:r>
              <a:rPr lang="en-US" sz="2200" b="1" dirty="0">
                <a:solidFill>
                  <a:srgbClr val="000000"/>
                </a:solidFill>
                <a:latin typeface="Arial" panose="020B0604020202020204" pitchFamily="34" charset="0"/>
              </a:rPr>
              <a:t>long</a:t>
            </a:r>
            <a:r>
              <a:rPr lang="en-US" sz="2200" dirty="0">
                <a:solidFill>
                  <a:srgbClr val="000000"/>
                </a:solidFill>
                <a:latin typeface="Arial" panose="020B0604020202020204" pitchFamily="34" charset="0"/>
              </a:rPr>
              <a:t> way to go before we sufficiently secure all the weird things (like </a:t>
            </a:r>
            <a:r>
              <a:rPr lang="en-US" sz="2200" dirty="0" err="1">
                <a:solidFill>
                  <a:srgbClr val="000000"/>
                </a:solidFill>
                <a:latin typeface="Arial" panose="020B0604020202020204" pitchFamily="34" charset="0"/>
              </a:rPr>
              <a:t>Droppy</a:t>
            </a:r>
            <a:r>
              <a:rPr lang="en-US" sz="2200" dirty="0">
                <a:solidFill>
                  <a:srgbClr val="000000"/>
                </a:solidFill>
                <a:latin typeface="Arial" panose="020B0604020202020204" pitchFamily="34" charset="0"/>
              </a:rPr>
              <a:t>).</a:t>
            </a:r>
          </a:p>
        </p:txBody>
      </p:sp>
    </p:spTree>
    <p:extLst>
      <p:ext uri="{BB962C8B-B14F-4D97-AF65-F5344CB8AC3E}">
        <p14:creationId xmlns:p14="http://schemas.microsoft.com/office/powerpoint/2010/main" val="310503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969A886-158E-2E5B-832A-7F6FE5DA0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36" y="-4882"/>
            <a:ext cx="10914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822080-9A6D-EF43-1497-FF78F7EC6C89}"/>
              </a:ext>
            </a:extLst>
          </p:cNvPr>
          <p:cNvSpPr txBox="1"/>
          <p:nvPr/>
        </p:nvSpPr>
        <p:spPr>
          <a:xfrm>
            <a:off x="8188036" y="6438233"/>
            <a:ext cx="4003964" cy="369332"/>
          </a:xfrm>
          <a:prstGeom prst="rect">
            <a:avLst/>
          </a:prstGeom>
          <a:noFill/>
        </p:spPr>
        <p:txBody>
          <a:bodyPr wrap="square">
            <a:spAutoFit/>
          </a:bodyPr>
          <a:lstStyle/>
          <a:p>
            <a:pPr algn="r"/>
            <a:r>
              <a:rPr lang="en-US" dirty="0"/>
              <a:t>Credit: Vinnie Liu, like 30 years ago.</a:t>
            </a:r>
          </a:p>
        </p:txBody>
      </p:sp>
    </p:spTree>
    <p:extLst>
      <p:ext uri="{BB962C8B-B14F-4D97-AF65-F5344CB8AC3E}">
        <p14:creationId xmlns:p14="http://schemas.microsoft.com/office/powerpoint/2010/main" val="861843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94E9-3905-883B-2738-69A9669DDFC3}"/>
              </a:ext>
            </a:extLst>
          </p:cNvPr>
          <p:cNvSpPr>
            <a:spLocks noGrp="1"/>
          </p:cNvSpPr>
          <p:nvPr>
            <p:ph type="title"/>
          </p:nvPr>
        </p:nvSpPr>
        <p:spPr/>
        <p:txBody>
          <a:bodyPr/>
          <a:lstStyle/>
          <a:p>
            <a:r>
              <a:rPr lang="en-US" dirty="0"/>
              <a:t>Orchestration for Maximizing Results, Reducing Cost</a:t>
            </a:r>
          </a:p>
        </p:txBody>
      </p:sp>
      <p:pic>
        <p:nvPicPr>
          <p:cNvPr id="5" name="Graphic 4">
            <a:extLst>
              <a:ext uri="{FF2B5EF4-FFF2-40B4-BE49-F238E27FC236}">
                <a16:creationId xmlns:a16="http://schemas.microsoft.com/office/drawing/2014/main" id="{41C3AA2D-9B0C-92D1-63B1-E9679A73CAF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2177" y="1563158"/>
            <a:ext cx="915106" cy="915106"/>
          </a:xfrm>
          <a:prstGeom prst="rect">
            <a:avLst/>
          </a:prstGeom>
        </p:spPr>
      </p:pic>
      <p:pic>
        <p:nvPicPr>
          <p:cNvPr id="11" name="Graphic 10">
            <a:extLst>
              <a:ext uri="{FF2B5EF4-FFF2-40B4-BE49-F238E27FC236}">
                <a16:creationId xmlns:a16="http://schemas.microsoft.com/office/drawing/2014/main" id="{12256CDC-3D81-49E1-113A-7D91F6C210C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32177" y="4040510"/>
            <a:ext cx="623212" cy="623212"/>
          </a:xfrm>
          <a:prstGeom prst="rect">
            <a:avLst/>
          </a:prstGeom>
        </p:spPr>
      </p:pic>
      <p:sp>
        <p:nvSpPr>
          <p:cNvPr id="13" name="TextBox 12">
            <a:extLst>
              <a:ext uri="{FF2B5EF4-FFF2-40B4-BE49-F238E27FC236}">
                <a16:creationId xmlns:a16="http://schemas.microsoft.com/office/drawing/2014/main" id="{BBBE7990-0B79-7F4C-59E9-D23B73FF8EB4}"/>
              </a:ext>
            </a:extLst>
          </p:cNvPr>
          <p:cNvSpPr txBox="1"/>
          <p:nvPr/>
        </p:nvSpPr>
        <p:spPr>
          <a:xfrm>
            <a:off x="8466667" y="6488668"/>
            <a:ext cx="3635022" cy="369332"/>
          </a:xfrm>
          <a:prstGeom prst="rect">
            <a:avLst/>
          </a:prstGeom>
          <a:noFill/>
        </p:spPr>
        <p:txBody>
          <a:bodyPr wrap="square">
            <a:spAutoFit/>
          </a:bodyPr>
          <a:lstStyle/>
          <a:p>
            <a:pPr algn="r"/>
            <a:r>
              <a:rPr lang="en-US" dirty="0"/>
              <a:t>Image by </a:t>
            </a:r>
            <a:r>
              <a:rPr lang="en-US" dirty="0" err="1"/>
              <a:t>윤재</a:t>
            </a:r>
            <a:r>
              <a:rPr lang="en-US" dirty="0"/>
              <a:t> </a:t>
            </a:r>
            <a:r>
              <a:rPr lang="en-US" dirty="0" err="1"/>
              <a:t>손</a:t>
            </a:r>
            <a:r>
              <a:rPr lang="en-US" dirty="0"/>
              <a:t> from </a:t>
            </a:r>
            <a:r>
              <a:rPr lang="en-US" dirty="0" err="1"/>
              <a:t>Pixabay</a:t>
            </a:r>
            <a:endParaRPr lang="en-US" dirty="0"/>
          </a:p>
        </p:txBody>
      </p:sp>
      <p:pic>
        <p:nvPicPr>
          <p:cNvPr id="15" name="Picture 14">
            <a:extLst>
              <a:ext uri="{FF2B5EF4-FFF2-40B4-BE49-F238E27FC236}">
                <a16:creationId xmlns:a16="http://schemas.microsoft.com/office/drawing/2014/main" id="{CEFCF8E0-9EA9-A431-6445-CD7C803D7586}"/>
              </a:ext>
            </a:extLst>
          </p:cNvPr>
          <p:cNvPicPr>
            <a:picLocks noChangeAspect="1"/>
          </p:cNvPicPr>
          <p:nvPr/>
        </p:nvPicPr>
        <p:blipFill>
          <a:blip r:embed="rId5"/>
          <a:srcRect l="5184" t="11092" r="-272" b="13148"/>
          <a:stretch>
            <a:fillRect/>
          </a:stretch>
        </p:blipFill>
        <p:spPr>
          <a:xfrm>
            <a:off x="0" y="316089"/>
            <a:ext cx="12316178" cy="6541911"/>
          </a:xfrm>
          <a:prstGeom prst="rect">
            <a:avLst/>
          </a:prstGeom>
        </p:spPr>
      </p:pic>
      <p:sp>
        <p:nvSpPr>
          <p:cNvPr id="16" name="Freeform 15">
            <a:extLst>
              <a:ext uri="{FF2B5EF4-FFF2-40B4-BE49-F238E27FC236}">
                <a16:creationId xmlns:a16="http://schemas.microsoft.com/office/drawing/2014/main" id="{6CA871B7-C828-E1F8-5297-A717513B0C19}"/>
              </a:ext>
            </a:extLst>
          </p:cNvPr>
          <p:cNvSpPr/>
          <p:nvPr/>
        </p:nvSpPr>
        <p:spPr>
          <a:xfrm>
            <a:off x="5780079" y="4531489"/>
            <a:ext cx="823279" cy="1956405"/>
          </a:xfrm>
          <a:custGeom>
            <a:avLst/>
            <a:gdLst>
              <a:gd name="csX0" fmla="*/ 313993 w 817491"/>
              <a:gd name="csY0" fmla="*/ 1371600 h 1939043"/>
              <a:gd name="csX1" fmla="*/ 302418 w 817491"/>
              <a:gd name="csY1" fmla="*/ 1446835 h 1939043"/>
              <a:gd name="csX2" fmla="*/ 296631 w 817491"/>
              <a:gd name="csY2" fmla="*/ 1464197 h 1939043"/>
              <a:gd name="csX3" fmla="*/ 290843 w 817491"/>
              <a:gd name="csY3" fmla="*/ 1498921 h 1939043"/>
              <a:gd name="csX4" fmla="*/ 279269 w 817491"/>
              <a:gd name="csY4" fmla="*/ 1551007 h 1939043"/>
              <a:gd name="csX5" fmla="*/ 267694 w 817491"/>
              <a:gd name="csY5" fmla="*/ 1603093 h 1939043"/>
              <a:gd name="csX6" fmla="*/ 256119 w 817491"/>
              <a:gd name="csY6" fmla="*/ 1637817 h 1939043"/>
              <a:gd name="csX7" fmla="*/ 250332 w 817491"/>
              <a:gd name="csY7" fmla="*/ 1655179 h 1939043"/>
              <a:gd name="csX8" fmla="*/ 238757 w 817491"/>
              <a:gd name="csY8" fmla="*/ 1724627 h 1939043"/>
              <a:gd name="csX9" fmla="*/ 232970 w 817491"/>
              <a:gd name="csY9" fmla="*/ 1776714 h 1939043"/>
              <a:gd name="csX10" fmla="*/ 221395 w 817491"/>
              <a:gd name="csY10" fmla="*/ 1811438 h 1939043"/>
              <a:gd name="csX11" fmla="*/ 215608 w 817491"/>
              <a:gd name="csY11" fmla="*/ 1828800 h 1939043"/>
              <a:gd name="csX12" fmla="*/ 209820 w 817491"/>
              <a:gd name="csY12" fmla="*/ 1846162 h 1939043"/>
              <a:gd name="csX13" fmla="*/ 186671 w 817491"/>
              <a:gd name="csY13" fmla="*/ 1880886 h 1939043"/>
              <a:gd name="csX14" fmla="*/ 76712 w 817491"/>
              <a:gd name="csY14" fmla="*/ 1875098 h 1939043"/>
              <a:gd name="csX15" fmla="*/ 53562 w 817491"/>
              <a:gd name="csY15" fmla="*/ 1840374 h 1939043"/>
              <a:gd name="csX16" fmla="*/ 36200 w 817491"/>
              <a:gd name="csY16" fmla="*/ 1834587 h 1939043"/>
              <a:gd name="csX17" fmla="*/ 7263 w 817491"/>
              <a:gd name="csY17" fmla="*/ 1788288 h 1939043"/>
              <a:gd name="csX18" fmla="*/ 1476 w 817491"/>
              <a:gd name="csY18" fmla="*/ 1770926 h 1939043"/>
              <a:gd name="csX19" fmla="*/ 7263 w 817491"/>
              <a:gd name="csY19" fmla="*/ 1701478 h 1939043"/>
              <a:gd name="csX20" fmla="*/ 59350 w 817491"/>
              <a:gd name="csY20" fmla="*/ 1724627 h 1939043"/>
              <a:gd name="csX21" fmla="*/ 76712 w 817491"/>
              <a:gd name="csY21" fmla="*/ 1730415 h 1939043"/>
              <a:gd name="csX22" fmla="*/ 94074 w 817491"/>
              <a:gd name="csY22" fmla="*/ 1678329 h 1939043"/>
              <a:gd name="csX23" fmla="*/ 99861 w 817491"/>
              <a:gd name="csY23" fmla="*/ 1660967 h 1939043"/>
              <a:gd name="csX24" fmla="*/ 105648 w 817491"/>
              <a:gd name="csY24" fmla="*/ 1637817 h 1939043"/>
              <a:gd name="csX25" fmla="*/ 111436 w 817491"/>
              <a:gd name="csY25" fmla="*/ 1620455 h 1939043"/>
              <a:gd name="csX26" fmla="*/ 117223 w 817491"/>
              <a:gd name="csY26" fmla="*/ 1591519 h 1939043"/>
              <a:gd name="csX27" fmla="*/ 128798 w 817491"/>
              <a:gd name="csY27" fmla="*/ 1545220 h 1939043"/>
              <a:gd name="csX28" fmla="*/ 140372 w 817491"/>
              <a:gd name="csY28" fmla="*/ 1498921 h 1939043"/>
              <a:gd name="csX29" fmla="*/ 146160 w 817491"/>
              <a:gd name="csY29" fmla="*/ 1469984 h 1939043"/>
              <a:gd name="csX30" fmla="*/ 151947 w 817491"/>
              <a:gd name="csY30" fmla="*/ 1423686 h 1939043"/>
              <a:gd name="csX31" fmla="*/ 157734 w 817491"/>
              <a:gd name="csY31" fmla="*/ 1400536 h 1939043"/>
              <a:gd name="csX32" fmla="*/ 163522 w 817491"/>
              <a:gd name="csY32" fmla="*/ 1348450 h 1939043"/>
              <a:gd name="csX33" fmla="*/ 175096 w 817491"/>
              <a:gd name="csY33" fmla="*/ 1221129 h 1939043"/>
              <a:gd name="csX34" fmla="*/ 186671 w 817491"/>
              <a:gd name="csY34" fmla="*/ 1186405 h 1939043"/>
              <a:gd name="csX35" fmla="*/ 192458 w 817491"/>
              <a:gd name="csY35" fmla="*/ 1163255 h 1939043"/>
              <a:gd name="csX36" fmla="*/ 204033 w 817491"/>
              <a:gd name="csY36" fmla="*/ 1128531 h 1939043"/>
              <a:gd name="csX37" fmla="*/ 198246 w 817491"/>
              <a:gd name="csY37" fmla="*/ 1111169 h 1939043"/>
              <a:gd name="csX38" fmla="*/ 186671 w 817491"/>
              <a:gd name="csY38" fmla="*/ 1059083 h 1939043"/>
              <a:gd name="csX39" fmla="*/ 180884 w 817491"/>
              <a:gd name="csY39" fmla="*/ 1041721 h 1939043"/>
              <a:gd name="csX40" fmla="*/ 169309 w 817491"/>
              <a:gd name="csY40" fmla="*/ 1024359 h 1939043"/>
              <a:gd name="csX41" fmla="*/ 169309 w 817491"/>
              <a:gd name="csY41" fmla="*/ 937549 h 1939043"/>
              <a:gd name="csX42" fmla="*/ 180884 w 817491"/>
              <a:gd name="csY42" fmla="*/ 902825 h 1939043"/>
              <a:gd name="csX43" fmla="*/ 186671 w 817491"/>
              <a:gd name="csY43" fmla="*/ 833377 h 1939043"/>
              <a:gd name="csX44" fmla="*/ 192458 w 817491"/>
              <a:gd name="csY44" fmla="*/ 804440 h 1939043"/>
              <a:gd name="csX45" fmla="*/ 198246 w 817491"/>
              <a:gd name="csY45" fmla="*/ 769716 h 1939043"/>
              <a:gd name="csX46" fmla="*/ 192458 w 817491"/>
              <a:gd name="csY46" fmla="*/ 636607 h 1939043"/>
              <a:gd name="csX47" fmla="*/ 146160 w 817491"/>
              <a:gd name="csY47" fmla="*/ 648182 h 1939043"/>
              <a:gd name="csX48" fmla="*/ 123010 w 817491"/>
              <a:gd name="csY48" fmla="*/ 653969 h 1939043"/>
              <a:gd name="csX49" fmla="*/ 88286 w 817491"/>
              <a:gd name="csY49" fmla="*/ 665544 h 1939043"/>
              <a:gd name="csX50" fmla="*/ 13051 w 817491"/>
              <a:gd name="csY50" fmla="*/ 648182 h 1939043"/>
              <a:gd name="csX51" fmla="*/ 1476 w 817491"/>
              <a:gd name="csY51" fmla="*/ 613458 h 1939043"/>
              <a:gd name="csX52" fmla="*/ 7263 w 817491"/>
              <a:gd name="csY52" fmla="*/ 555584 h 1939043"/>
              <a:gd name="csX53" fmla="*/ 24625 w 817491"/>
              <a:gd name="csY53" fmla="*/ 520860 h 1939043"/>
              <a:gd name="csX54" fmla="*/ 30413 w 817491"/>
              <a:gd name="csY54" fmla="*/ 503498 h 1939043"/>
              <a:gd name="csX55" fmla="*/ 30413 w 817491"/>
              <a:gd name="csY55" fmla="*/ 445625 h 1939043"/>
              <a:gd name="csX56" fmla="*/ 41988 w 817491"/>
              <a:gd name="csY56" fmla="*/ 428263 h 1939043"/>
              <a:gd name="csX57" fmla="*/ 82499 w 817491"/>
              <a:gd name="csY57" fmla="*/ 434050 h 1939043"/>
              <a:gd name="csX58" fmla="*/ 99861 w 817491"/>
              <a:gd name="csY58" fmla="*/ 468774 h 1939043"/>
              <a:gd name="csX59" fmla="*/ 111436 w 817491"/>
              <a:gd name="csY59" fmla="*/ 486136 h 1939043"/>
              <a:gd name="csX60" fmla="*/ 128798 w 817491"/>
              <a:gd name="csY60" fmla="*/ 480349 h 1939043"/>
              <a:gd name="csX61" fmla="*/ 134585 w 817491"/>
              <a:gd name="csY61" fmla="*/ 462987 h 1939043"/>
              <a:gd name="csX62" fmla="*/ 146160 w 817491"/>
              <a:gd name="csY62" fmla="*/ 445625 h 1939043"/>
              <a:gd name="csX63" fmla="*/ 169309 w 817491"/>
              <a:gd name="csY63" fmla="*/ 393539 h 1939043"/>
              <a:gd name="csX64" fmla="*/ 192458 w 817491"/>
              <a:gd name="csY64" fmla="*/ 341453 h 1939043"/>
              <a:gd name="csX65" fmla="*/ 227182 w 817491"/>
              <a:gd name="csY65" fmla="*/ 329878 h 1939043"/>
              <a:gd name="csX66" fmla="*/ 273481 w 817491"/>
              <a:gd name="csY66" fmla="*/ 318303 h 1939043"/>
              <a:gd name="csX67" fmla="*/ 296631 w 817491"/>
              <a:gd name="csY67" fmla="*/ 312516 h 1939043"/>
              <a:gd name="csX68" fmla="*/ 313993 w 817491"/>
              <a:gd name="csY68" fmla="*/ 306729 h 1939043"/>
              <a:gd name="csX69" fmla="*/ 348717 w 817491"/>
              <a:gd name="csY69" fmla="*/ 306729 h 1939043"/>
              <a:gd name="csX70" fmla="*/ 354504 w 817491"/>
              <a:gd name="csY70" fmla="*/ 289367 h 1939043"/>
              <a:gd name="csX71" fmla="*/ 337142 w 817491"/>
              <a:gd name="csY71" fmla="*/ 254643 h 1939043"/>
              <a:gd name="csX72" fmla="*/ 319780 w 817491"/>
              <a:gd name="csY72" fmla="*/ 248855 h 1939043"/>
              <a:gd name="csX73" fmla="*/ 308205 w 817491"/>
              <a:gd name="csY73" fmla="*/ 214131 h 1939043"/>
              <a:gd name="csX74" fmla="*/ 290843 w 817491"/>
              <a:gd name="csY74" fmla="*/ 179407 h 1939043"/>
              <a:gd name="csX75" fmla="*/ 273481 w 817491"/>
              <a:gd name="csY75" fmla="*/ 144683 h 1939043"/>
              <a:gd name="csX76" fmla="*/ 279269 w 817491"/>
              <a:gd name="csY76" fmla="*/ 75235 h 1939043"/>
              <a:gd name="csX77" fmla="*/ 285056 w 817491"/>
              <a:gd name="csY77" fmla="*/ 57873 h 1939043"/>
              <a:gd name="csX78" fmla="*/ 296631 w 817491"/>
              <a:gd name="csY78" fmla="*/ 40511 h 1939043"/>
              <a:gd name="csX79" fmla="*/ 331355 w 817491"/>
              <a:gd name="csY79" fmla="*/ 17362 h 1939043"/>
              <a:gd name="csX80" fmla="*/ 348717 w 817491"/>
              <a:gd name="csY80" fmla="*/ 11574 h 1939043"/>
              <a:gd name="csX81" fmla="*/ 377653 w 817491"/>
              <a:gd name="csY81" fmla="*/ 5787 h 1939043"/>
              <a:gd name="csX82" fmla="*/ 400803 w 817491"/>
              <a:gd name="csY82" fmla="*/ 0 h 1939043"/>
              <a:gd name="csX83" fmla="*/ 476038 w 817491"/>
              <a:gd name="csY83" fmla="*/ 5787 h 1939043"/>
              <a:gd name="csX84" fmla="*/ 493400 w 817491"/>
              <a:gd name="csY84" fmla="*/ 11574 h 1939043"/>
              <a:gd name="csX85" fmla="*/ 499188 w 817491"/>
              <a:gd name="csY85" fmla="*/ 28936 h 1939043"/>
              <a:gd name="csX86" fmla="*/ 516550 w 817491"/>
              <a:gd name="csY86" fmla="*/ 40511 h 1939043"/>
              <a:gd name="csX87" fmla="*/ 545486 w 817491"/>
              <a:gd name="csY87" fmla="*/ 138896 h 1939043"/>
              <a:gd name="csX88" fmla="*/ 528124 w 817491"/>
              <a:gd name="csY88" fmla="*/ 219919 h 1939043"/>
              <a:gd name="csX89" fmla="*/ 493400 w 817491"/>
              <a:gd name="csY89" fmla="*/ 243068 h 1939043"/>
              <a:gd name="csX90" fmla="*/ 499188 w 817491"/>
              <a:gd name="csY90" fmla="*/ 289367 h 1939043"/>
              <a:gd name="csX91" fmla="*/ 516550 w 817491"/>
              <a:gd name="csY91" fmla="*/ 300941 h 1939043"/>
              <a:gd name="csX92" fmla="*/ 551274 w 817491"/>
              <a:gd name="csY92" fmla="*/ 312516 h 1939043"/>
              <a:gd name="csX93" fmla="*/ 632296 w 817491"/>
              <a:gd name="csY93" fmla="*/ 289367 h 1939043"/>
              <a:gd name="csX94" fmla="*/ 643871 w 817491"/>
              <a:gd name="csY94" fmla="*/ 272005 h 1939043"/>
              <a:gd name="csX95" fmla="*/ 568636 w 817491"/>
              <a:gd name="csY95" fmla="*/ 266217 h 1939043"/>
              <a:gd name="csX96" fmla="*/ 562848 w 817491"/>
              <a:gd name="csY96" fmla="*/ 248855 h 1939043"/>
              <a:gd name="csX97" fmla="*/ 580210 w 817491"/>
              <a:gd name="csY97" fmla="*/ 237281 h 1939043"/>
              <a:gd name="csX98" fmla="*/ 603360 w 817491"/>
              <a:gd name="csY98" fmla="*/ 208344 h 1939043"/>
              <a:gd name="csX99" fmla="*/ 638084 w 817491"/>
              <a:gd name="csY99" fmla="*/ 196769 h 1939043"/>
              <a:gd name="csX100" fmla="*/ 684382 w 817491"/>
              <a:gd name="csY100" fmla="*/ 214131 h 1939043"/>
              <a:gd name="csX101" fmla="*/ 695957 w 817491"/>
              <a:gd name="csY101" fmla="*/ 231493 h 1939043"/>
              <a:gd name="csX102" fmla="*/ 713319 w 817491"/>
              <a:gd name="csY102" fmla="*/ 248855 h 1939043"/>
              <a:gd name="csX103" fmla="*/ 742256 w 817491"/>
              <a:gd name="csY103" fmla="*/ 277792 h 1939043"/>
              <a:gd name="csX104" fmla="*/ 748043 w 817491"/>
              <a:gd name="csY104" fmla="*/ 295154 h 1939043"/>
              <a:gd name="csX105" fmla="*/ 765405 w 817491"/>
              <a:gd name="csY105" fmla="*/ 306729 h 1939043"/>
              <a:gd name="csX106" fmla="*/ 776980 w 817491"/>
              <a:gd name="csY106" fmla="*/ 324091 h 1939043"/>
              <a:gd name="csX107" fmla="*/ 782767 w 817491"/>
              <a:gd name="csY107" fmla="*/ 341453 h 1939043"/>
              <a:gd name="csX108" fmla="*/ 805917 w 817491"/>
              <a:gd name="csY108" fmla="*/ 376177 h 1939043"/>
              <a:gd name="csX109" fmla="*/ 817491 w 817491"/>
              <a:gd name="csY109" fmla="*/ 486136 h 1939043"/>
              <a:gd name="csX110" fmla="*/ 811704 w 817491"/>
              <a:gd name="csY110" fmla="*/ 532435 h 1939043"/>
              <a:gd name="csX111" fmla="*/ 800129 w 817491"/>
              <a:gd name="csY111" fmla="*/ 549797 h 1939043"/>
              <a:gd name="csX112" fmla="*/ 765405 w 817491"/>
              <a:gd name="csY112" fmla="*/ 561372 h 1939043"/>
              <a:gd name="csX113" fmla="*/ 730681 w 817491"/>
              <a:gd name="csY113" fmla="*/ 544010 h 1939043"/>
              <a:gd name="csX114" fmla="*/ 701744 w 817491"/>
              <a:gd name="csY114" fmla="*/ 520860 h 1939043"/>
              <a:gd name="csX115" fmla="*/ 672808 w 817491"/>
              <a:gd name="csY115" fmla="*/ 526648 h 1939043"/>
              <a:gd name="csX116" fmla="*/ 678595 w 817491"/>
              <a:gd name="csY116" fmla="*/ 636607 h 1939043"/>
              <a:gd name="csX117" fmla="*/ 684382 w 817491"/>
              <a:gd name="csY117" fmla="*/ 653969 h 1939043"/>
              <a:gd name="csX118" fmla="*/ 695957 w 817491"/>
              <a:gd name="csY118" fmla="*/ 671331 h 1939043"/>
              <a:gd name="csX119" fmla="*/ 713319 w 817491"/>
              <a:gd name="csY119" fmla="*/ 688693 h 1939043"/>
              <a:gd name="csX120" fmla="*/ 736469 w 817491"/>
              <a:gd name="csY120" fmla="*/ 758141 h 1939043"/>
              <a:gd name="csX121" fmla="*/ 742256 w 817491"/>
              <a:gd name="csY121" fmla="*/ 775503 h 1939043"/>
              <a:gd name="csX122" fmla="*/ 748043 w 817491"/>
              <a:gd name="csY122" fmla="*/ 792865 h 1939043"/>
              <a:gd name="csX123" fmla="*/ 742256 w 817491"/>
              <a:gd name="csY123" fmla="*/ 827590 h 1939043"/>
              <a:gd name="csX124" fmla="*/ 753831 w 817491"/>
              <a:gd name="csY124" fmla="*/ 914400 h 1939043"/>
              <a:gd name="csX125" fmla="*/ 748043 w 817491"/>
              <a:gd name="csY125" fmla="*/ 1035934 h 1939043"/>
              <a:gd name="csX126" fmla="*/ 719106 w 817491"/>
              <a:gd name="csY126" fmla="*/ 1088020 h 1939043"/>
              <a:gd name="csX127" fmla="*/ 701744 w 817491"/>
              <a:gd name="csY127" fmla="*/ 1122744 h 1939043"/>
              <a:gd name="csX128" fmla="*/ 695957 w 817491"/>
              <a:gd name="csY128" fmla="*/ 1186405 h 1939043"/>
              <a:gd name="csX129" fmla="*/ 690170 w 817491"/>
              <a:gd name="csY129" fmla="*/ 1209554 h 1939043"/>
              <a:gd name="csX130" fmla="*/ 684382 w 817491"/>
              <a:gd name="csY130" fmla="*/ 1267427 h 1939043"/>
              <a:gd name="csX131" fmla="*/ 667020 w 817491"/>
              <a:gd name="csY131" fmla="*/ 1319514 h 1939043"/>
              <a:gd name="csX132" fmla="*/ 661233 w 817491"/>
              <a:gd name="csY132" fmla="*/ 1336876 h 1939043"/>
              <a:gd name="csX133" fmla="*/ 643871 w 817491"/>
              <a:gd name="csY133" fmla="*/ 1371600 h 1939043"/>
              <a:gd name="csX134" fmla="*/ 609147 w 817491"/>
              <a:gd name="csY134" fmla="*/ 1383174 h 1939043"/>
              <a:gd name="csX135" fmla="*/ 603360 w 817491"/>
              <a:gd name="csY135" fmla="*/ 1400536 h 1939043"/>
              <a:gd name="csX136" fmla="*/ 585998 w 817491"/>
              <a:gd name="csY136" fmla="*/ 1417898 h 1939043"/>
              <a:gd name="csX137" fmla="*/ 574423 w 817491"/>
              <a:gd name="csY137" fmla="*/ 1435260 h 1939043"/>
              <a:gd name="csX138" fmla="*/ 568636 w 817491"/>
              <a:gd name="csY138" fmla="*/ 1452622 h 1939043"/>
              <a:gd name="csX139" fmla="*/ 557061 w 817491"/>
              <a:gd name="csY139" fmla="*/ 1539433 h 1939043"/>
              <a:gd name="csX140" fmla="*/ 551274 w 817491"/>
              <a:gd name="csY140" fmla="*/ 1643605 h 1939043"/>
              <a:gd name="csX141" fmla="*/ 539699 w 817491"/>
              <a:gd name="csY141" fmla="*/ 1678329 h 1939043"/>
              <a:gd name="csX142" fmla="*/ 522337 w 817491"/>
              <a:gd name="csY142" fmla="*/ 1741990 h 1939043"/>
              <a:gd name="csX143" fmla="*/ 516550 w 817491"/>
              <a:gd name="csY143" fmla="*/ 1794076 h 1939043"/>
              <a:gd name="csX144" fmla="*/ 510762 w 817491"/>
              <a:gd name="csY144" fmla="*/ 1817225 h 1939043"/>
              <a:gd name="csX145" fmla="*/ 516550 w 817491"/>
              <a:gd name="csY145" fmla="*/ 1846162 h 1939043"/>
              <a:gd name="csX146" fmla="*/ 510762 w 817491"/>
              <a:gd name="csY146" fmla="*/ 1886673 h 1939043"/>
              <a:gd name="csX147" fmla="*/ 470251 w 817491"/>
              <a:gd name="csY147" fmla="*/ 1932972 h 1939043"/>
              <a:gd name="csX148" fmla="*/ 452889 w 817491"/>
              <a:gd name="csY148" fmla="*/ 1938759 h 1939043"/>
              <a:gd name="csX149" fmla="*/ 383441 w 817491"/>
              <a:gd name="csY149" fmla="*/ 1932972 h 1939043"/>
              <a:gd name="csX150" fmla="*/ 371866 w 817491"/>
              <a:gd name="csY150" fmla="*/ 1898248 h 1939043"/>
              <a:gd name="csX151" fmla="*/ 366079 w 817491"/>
              <a:gd name="csY151" fmla="*/ 1805650 h 1939043"/>
              <a:gd name="csX152" fmla="*/ 366079 w 817491"/>
              <a:gd name="csY152" fmla="*/ 1736202 h 1939043"/>
              <a:gd name="csX153" fmla="*/ 371866 w 817491"/>
              <a:gd name="csY153" fmla="*/ 1718840 h 1939043"/>
              <a:gd name="csX154" fmla="*/ 389228 w 817491"/>
              <a:gd name="csY154" fmla="*/ 1707265 h 1939043"/>
              <a:gd name="csX155" fmla="*/ 406590 w 817491"/>
              <a:gd name="csY155" fmla="*/ 1672541 h 1939043"/>
              <a:gd name="csX156" fmla="*/ 418165 w 817491"/>
              <a:gd name="csY156" fmla="*/ 1655179 h 1939043"/>
              <a:gd name="csX157" fmla="*/ 429739 w 817491"/>
              <a:gd name="csY157" fmla="*/ 1620455 h 1939043"/>
              <a:gd name="csX158" fmla="*/ 441314 w 817491"/>
              <a:gd name="csY158" fmla="*/ 1562582 h 1939043"/>
              <a:gd name="csX159" fmla="*/ 435527 w 817491"/>
              <a:gd name="csY159" fmla="*/ 1510496 h 1939043"/>
              <a:gd name="csX160" fmla="*/ 423952 w 817491"/>
              <a:gd name="csY160" fmla="*/ 1475772 h 1939043"/>
              <a:gd name="csX161" fmla="*/ 418165 w 817491"/>
              <a:gd name="csY161" fmla="*/ 1458410 h 1939043"/>
              <a:gd name="csX162" fmla="*/ 412377 w 817491"/>
              <a:gd name="csY162" fmla="*/ 1441048 h 1939043"/>
              <a:gd name="csX163" fmla="*/ 406590 w 817491"/>
              <a:gd name="csY163" fmla="*/ 1423686 h 1939043"/>
              <a:gd name="csX164" fmla="*/ 313993 w 817491"/>
              <a:gd name="csY164" fmla="*/ 1371600 h 19390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Lst>
            <a:rect l="l" t="t" r="r" b="b"/>
            <a:pathLst>
              <a:path w="817491" h="1939043">
                <a:moveTo>
                  <a:pt x="313993" y="1371600"/>
                </a:moveTo>
                <a:cubicBezTo>
                  <a:pt x="296631" y="1375458"/>
                  <a:pt x="309045" y="1420326"/>
                  <a:pt x="302418" y="1446835"/>
                </a:cubicBezTo>
                <a:cubicBezTo>
                  <a:pt x="300939" y="1452753"/>
                  <a:pt x="297954" y="1458242"/>
                  <a:pt x="296631" y="1464197"/>
                </a:cubicBezTo>
                <a:cubicBezTo>
                  <a:pt x="294085" y="1475652"/>
                  <a:pt x="292942" y="1487376"/>
                  <a:pt x="290843" y="1498921"/>
                </a:cubicBezTo>
                <a:cubicBezTo>
                  <a:pt x="282116" y="1546921"/>
                  <a:pt x="288558" y="1509207"/>
                  <a:pt x="279269" y="1551007"/>
                </a:cubicBezTo>
                <a:cubicBezTo>
                  <a:pt x="274552" y="1572234"/>
                  <a:pt x="273739" y="1582942"/>
                  <a:pt x="267694" y="1603093"/>
                </a:cubicBezTo>
                <a:cubicBezTo>
                  <a:pt x="264188" y="1614779"/>
                  <a:pt x="259977" y="1626242"/>
                  <a:pt x="256119" y="1637817"/>
                </a:cubicBezTo>
                <a:cubicBezTo>
                  <a:pt x="254190" y="1643604"/>
                  <a:pt x="251528" y="1649197"/>
                  <a:pt x="250332" y="1655179"/>
                </a:cubicBezTo>
                <a:cubicBezTo>
                  <a:pt x="243594" y="1688867"/>
                  <a:pt x="243543" y="1686338"/>
                  <a:pt x="238757" y="1724627"/>
                </a:cubicBezTo>
                <a:cubicBezTo>
                  <a:pt x="236590" y="1741961"/>
                  <a:pt x="236396" y="1759584"/>
                  <a:pt x="232970" y="1776714"/>
                </a:cubicBezTo>
                <a:cubicBezTo>
                  <a:pt x="230577" y="1788678"/>
                  <a:pt x="225253" y="1799863"/>
                  <a:pt x="221395" y="1811438"/>
                </a:cubicBezTo>
                <a:lnTo>
                  <a:pt x="215608" y="1828800"/>
                </a:lnTo>
                <a:cubicBezTo>
                  <a:pt x="213679" y="1834587"/>
                  <a:pt x="213204" y="1841086"/>
                  <a:pt x="209820" y="1846162"/>
                </a:cubicBezTo>
                <a:lnTo>
                  <a:pt x="186671" y="1880886"/>
                </a:lnTo>
                <a:cubicBezTo>
                  <a:pt x="150018" y="1878957"/>
                  <a:pt x="112824" y="1881664"/>
                  <a:pt x="76712" y="1875098"/>
                </a:cubicBezTo>
                <a:cubicBezTo>
                  <a:pt x="49245" y="1870104"/>
                  <a:pt x="66255" y="1853067"/>
                  <a:pt x="53562" y="1840374"/>
                </a:cubicBezTo>
                <a:cubicBezTo>
                  <a:pt x="49248" y="1836060"/>
                  <a:pt x="41987" y="1836516"/>
                  <a:pt x="36200" y="1834587"/>
                </a:cubicBezTo>
                <a:cubicBezTo>
                  <a:pt x="8687" y="1816244"/>
                  <a:pt x="21037" y="1829610"/>
                  <a:pt x="7263" y="1788288"/>
                </a:cubicBezTo>
                <a:lnTo>
                  <a:pt x="1476" y="1770926"/>
                </a:lnTo>
                <a:cubicBezTo>
                  <a:pt x="3405" y="1747777"/>
                  <a:pt x="-6058" y="1720508"/>
                  <a:pt x="7263" y="1701478"/>
                </a:cubicBezTo>
                <a:cubicBezTo>
                  <a:pt x="15004" y="1690419"/>
                  <a:pt x="50980" y="1720442"/>
                  <a:pt x="59350" y="1724627"/>
                </a:cubicBezTo>
                <a:cubicBezTo>
                  <a:pt x="64806" y="1727355"/>
                  <a:pt x="70925" y="1728486"/>
                  <a:pt x="76712" y="1730415"/>
                </a:cubicBezTo>
                <a:lnTo>
                  <a:pt x="94074" y="1678329"/>
                </a:lnTo>
                <a:cubicBezTo>
                  <a:pt x="96003" y="1672542"/>
                  <a:pt x="98382" y="1666885"/>
                  <a:pt x="99861" y="1660967"/>
                </a:cubicBezTo>
                <a:cubicBezTo>
                  <a:pt x="101790" y="1653250"/>
                  <a:pt x="103463" y="1645465"/>
                  <a:pt x="105648" y="1637817"/>
                </a:cubicBezTo>
                <a:cubicBezTo>
                  <a:pt x="107324" y="1631951"/>
                  <a:pt x="109956" y="1626373"/>
                  <a:pt x="111436" y="1620455"/>
                </a:cubicBezTo>
                <a:cubicBezTo>
                  <a:pt x="113822" y="1610912"/>
                  <a:pt x="115011" y="1601103"/>
                  <a:pt x="117223" y="1591519"/>
                </a:cubicBezTo>
                <a:cubicBezTo>
                  <a:pt x="120800" y="1576018"/>
                  <a:pt x="124940" y="1560653"/>
                  <a:pt x="128798" y="1545220"/>
                </a:cubicBezTo>
                <a:cubicBezTo>
                  <a:pt x="128800" y="1545213"/>
                  <a:pt x="140371" y="1498928"/>
                  <a:pt x="140372" y="1498921"/>
                </a:cubicBezTo>
                <a:cubicBezTo>
                  <a:pt x="142301" y="1489275"/>
                  <a:pt x="144664" y="1479706"/>
                  <a:pt x="146160" y="1469984"/>
                </a:cubicBezTo>
                <a:cubicBezTo>
                  <a:pt x="148525" y="1454612"/>
                  <a:pt x="149390" y="1439027"/>
                  <a:pt x="151947" y="1423686"/>
                </a:cubicBezTo>
                <a:cubicBezTo>
                  <a:pt x="153255" y="1415840"/>
                  <a:pt x="155805" y="1408253"/>
                  <a:pt x="157734" y="1400536"/>
                </a:cubicBezTo>
                <a:cubicBezTo>
                  <a:pt x="159663" y="1383174"/>
                  <a:pt x="162232" y="1365871"/>
                  <a:pt x="163522" y="1348450"/>
                </a:cubicBezTo>
                <a:cubicBezTo>
                  <a:pt x="168429" y="1282207"/>
                  <a:pt x="161177" y="1267526"/>
                  <a:pt x="175096" y="1221129"/>
                </a:cubicBezTo>
                <a:cubicBezTo>
                  <a:pt x="178602" y="1209443"/>
                  <a:pt x="183712" y="1198242"/>
                  <a:pt x="186671" y="1186405"/>
                </a:cubicBezTo>
                <a:cubicBezTo>
                  <a:pt x="188600" y="1178688"/>
                  <a:pt x="190172" y="1170874"/>
                  <a:pt x="192458" y="1163255"/>
                </a:cubicBezTo>
                <a:cubicBezTo>
                  <a:pt x="195964" y="1151569"/>
                  <a:pt x="204033" y="1128531"/>
                  <a:pt x="204033" y="1128531"/>
                </a:cubicBezTo>
                <a:cubicBezTo>
                  <a:pt x="202104" y="1122744"/>
                  <a:pt x="199726" y="1117087"/>
                  <a:pt x="198246" y="1111169"/>
                </a:cubicBezTo>
                <a:cubicBezTo>
                  <a:pt x="186313" y="1063441"/>
                  <a:pt x="198551" y="1100665"/>
                  <a:pt x="186671" y="1059083"/>
                </a:cubicBezTo>
                <a:cubicBezTo>
                  <a:pt x="184995" y="1053217"/>
                  <a:pt x="183612" y="1047177"/>
                  <a:pt x="180884" y="1041721"/>
                </a:cubicBezTo>
                <a:cubicBezTo>
                  <a:pt x="177773" y="1035500"/>
                  <a:pt x="173167" y="1030146"/>
                  <a:pt x="169309" y="1024359"/>
                </a:cubicBezTo>
                <a:cubicBezTo>
                  <a:pt x="157278" y="988265"/>
                  <a:pt x="158819" y="1000487"/>
                  <a:pt x="169309" y="937549"/>
                </a:cubicBezTo>
                <a:cubicBezTo>
                  <a:pt x="171315" y="925514"/>
                  <a:pt x="180884" y="902825"/>
                  <a:pt x="180884" y="902825"/>
                </a:cubicBezTo>
                <a:cubicBezTo>
                  <a:pt x="182813" y="879676"/>
                  <a:pt x="183957" y="856447"/>
                  <a:pt x="186671" y="833377"/>
                </a:cubicBezTo>
                <a:cubicBezTo>
                  <a:pt x="187820" y="823608"/>
                  <a:pt x="190698" y="814118"/>
                  <a:pt x="192458" y="804440"/>
                </a:cubicBezTo>
                <a:cubicBezTo>
                  <a:pt x="194557" y="792895"/>
                  <a:pt x="196317" y="781291"/>
                  <a:pt x="198246" y="769716"/>
                </a:cubicBezTo>
                <a:cubicBezTo>
                  <a:pt x="196317" y="725346"/>
                  <a:pt x="209953" y="677428"/>
                  <a:pt x="192458" y="636607"/>
                </a:cubicBezTo>
                <a:cubicBezTo>
                  <a:pt x="186192" y="621986"/>
                  <a:pt x="161593" y="644324"/>
                  <a:pt x="146160" y="648182"/>
                </a:cubicBezTo>
                <a:cubicBezTo>
                  <a:pt x="138443" y="650111"/>
                  <a:pt x="130556" y="651454"/>
                  <a:pt x="123010" y="653969"/>
                </a:cubicBezTo>
                <a:lnTo>
                  <a:pt x="88286" y="665544"/>
                </a:lnTo>
                <a:cubicBezTo>
                  <a:pt x="81578" y="664873"/>
                  <a:pt x="25704" y="668427"/>
                  <a:pt x="13051" y="648182"/>
                </a:cubicBezTo>
                <a:cubicBezTo>
                  <a:pt x="6585" y="637836"/>
                  <a:pt x="1476" y="613458"/>
                  <a:pt x="1476" y="613458"/>
                </a:cubicBezTo>
                <a:cubicBezTo>
                  <a:pt x="3405" y="594167"/>
                  <a:pt x="4315" y="574746"/>
                  <a:pt x="7263" y="555584"/>
                </a:cubicBezTo>
                <a:cubicBezTo>
                  <a:pt x="10495" y="534577"/>
                  <a:pt x="15089" y="539931"/>
                  <a:pt x="24625" y="520860"/>
                </a:cubicBezTo>
                <a:cubicBezTo>
                  <a:pt x="27353" y="515404"/>
                  <a:pt x="28484" y="509285"/>
                  <a:pt x="30413" y="503498"/>
                </a:cubicBezTo>
                <a:cubicBezTo>
                  <a:pt x="23840" y="477209"/>
                  <a:pt x="20276" y="476033"/>
                  <a:pt x="30413" y="445625"/>
                </a:cubicBezTo>
                <a:cubicBezTo>
                  <a:pt x="32613" y="439026"/>
                  <a:pt x="38130" y="434050"/>
                  <a:pt x="41988" y="428263"/>
                </a:cubicBezTo>
                <a:cubicBezTo>
                  <a:pt x="55492" y="430192"/>
                  <a:pt x="70034" y="428510"/>
                  <a:pt x="82499" y="434050"/>
                </a:cubicBezTo>
                <a:cubicBezTo>
                  <a:pt x="93163" y="438789"/>
                  <a:pt x="95642" y="460336"/>
                  <a:pt x="99861" y="468774"/>
                </a:cubicBezTo>
                <a:cubicBezTo>
                  <a:pt x="102972" y="474995"/>
                  <a:pt x="107578" y="480349"/>
                  <a:pt x="111436" y="486136"/>
                </a:cubicBezTo>
                <a:cubicBezTo>
                  <a:pt x="117223" y="484207"/>
                  <a:pt x="124484" y="484663"/>
                  <a:pt x="128798" y="480349"/>
                </a:cubicBezTo>
                <a:cubicBezTo>
                  <a:pt x="133112" y="476035"/>
                  <a:pt x="131857" y="468443"/>
                  <a:pt x="134585" y="462987"/>
                </a:cubicBezTo>
                <a:cubicBezTo>
                  <a:pt x="137696" y="456766"/>
                  <a:pt x="142302" y="451412"/>
                  <a:pt x="146160" y="445625"/>
                </a:cubicBezTo>
                <a:cubicBezTo>
                  <a:pt x="159933" y="404302"/>
                  <a:pt x="150966" y="421053"/>
                  <a:pt x="169309" y="393539"/>
                </a:cubicBezTo>
                <a:cubicBezTo>
                  <a:pt x="171229" y="387780"/>
                  <a:pt x="180875" y="348693"/>
                  <a:pt x="192458" y="341453"/>
                </a:cubicBezTo>
                <a:cubicBezTo>
                  <a:pt x="202804" y="334986"/>
                  <a:pt x="215345" y="332837"/>
                  <a:pt x="227182" y="329878"/>
                </a:cubicBezTo>
                <a:lnTo>
                  <a:pt x="273481" y="318303"/>
                </a:lnTo>
                <a:cubicBezTo>
                  <a:pt x="281198" y="316374"/>
                  <a:pt x="289085" y="315031"/>
                  <a:pt x="296631" y="312516"/>
                </a:cubicBezTo>
                <a:lnTo>
                  <a:pt x="313993" y="306729"/>
                </a:lnTo>
                <a:cubicBezTo>
                  <a:pt x="325567" y="310587"/>
                  <a:pt x="337143" y="318303"/>
                  <a:pt x="348717" y="306729"/>
                </a:cubicBezTo>
                <a:cubicBezTo>
                  <a:pt x="353031" y="302415"/>
                  <a:pt x="352575" y="295154"/>
                  <a:pt x="354504" y="289367"/>
                </a:cubicBezTo>
                <a:cubicBezTo>
                  <a:pt x="350691" y="277928"/>
                  <a:pt x="347342" y="262803"/>
                  <a:pt x="337142" y="254643"/>
                </a:cubicBezTo>
                <a:cubicBezTo>
                  <a:pt x="332378" y="250832"/>
                  <a:pt x="325567" y="250784"/>
                  <a:pt x="319780" y="248855"/>
                </a:cubicBezTo>
                <a:cubicBezTo>
                  <a:pt x="315922" y="237280"/>
                  <a:pt x="314973" y="224283"/>
                  <a:pt x="308205" y="214131"/>
                </a:cubicBezTo>
                <a:cubicBezTo>
                  <a:pt x="275036" y="164375"/>
                  <a:pt x="314803" y="227328"/>
                  <a:pt x="290843" y="179407"/>
                </a:cubicBezTo>
                <a:cubicBezTo>
                  <a:pt x="268405" y="134531"/>
                  <a:pt x="288029" y="188323"/>
                  <a:pt x="273481" y="144683"/>
                </a:cubicBezTo>
                <a:cubicBezTo>
                  <a:pt x="275410" y="121534"/>
                  <a:pt x="276199" y="98261"/>
                  <a:pt x="279269" y="75235"/>
                </a:cubicBezTo>
                <a:cubicBezTo>
                  <a:pt x="280075" y="69188"/>
                  <a:pt x="282328" y="63329"/>
                  <a:pt x="285056" y="57873"/>
                </a:cubicBezTo>
                <a:cubicBezTo>
                  <a:pt x="288167" y="51652"/>
                  <a:pt x="291396" y="45091"/>
                  <a:pt x="296631" y="40511"/>
                </a:cubicBezTo>
                <a:cubicBezTo>
                  <a:pt x="307100" y="31351"/>
                  <a:pt x="318158" y="21761"/>
                  <a:pt x="331355" y="17362"/>
                </a:cubicBezTo>
                <a:cubicBezTo>
                  <a:pt x="337142" y="15433"/>
                  <a:pt x="342799" y="13054"/>
                  <a:pt x="348717" y="11574"/>
                </a:cubicBezTo>
                <a:cubicBezTo>
                  <a:pt x="358260" y="9188"/>
                  <a:pt x="368051" y="7921"/>
                  <a:pt x="377653" y="5787"/>
                </a:cubicBezTo>
                <a:cubicBezTo>
                  <a:pt x="385418" y="4062"/>
                  <a:pt x="393086" y="1929"/>
                  <a:pt x="400803" y="0"/>
                </a:cubicBezTo>
                <a:cubicBezTo>
                  <a:pt x="425881" y="1929"/>
                  <a:pt x="451080" y="2667"/>
                  <a:pt x="476038" y="5787"/>
                </a:cubicBezTo>
                <a:cubicBezTo>
                  <a:pt x="482091" y="6544"/>
                  <a:pt x="489086" y="7260"/>
                  <a:pt x="493400" y="11574"/>
                </a:cubicBezTo>
                <a:cubicBezTo>
                  <a:pt x="497714" y="15888"/>
                  <a:pt x="495377" y="24172"/>
                  <a:pt x="499188" y="28936"/>
                </a:cubicBezTo>
                <a:cubicBezTo>
                  <a:pt x="503533" y="34367"/>
                  <a:pt x="510763" y="36653"/>
                  <a:pt x="516550" y="40511"/>
                </a:cubicBezTo>
                <a:cubicBezTo>
                  <a:pt x="551518" y="92964"/>
                  <a:pt x="538440" y="61381"/>
                  <a:pt x="545486" y="138896"/>
                </a:cubicBezTo>
                <a:cubicBezTo>
                  <a:pt x="543493" y="160823"/>
                  <a:pt x="550075" y="200712"/>
                  <a:pt x="528124" y="219919"/>
                </a:cubicBezTo>
                <a:cubicBezTo>
                  <a:pt x="517655" y="229079"/>
                  <a:pt x="493400" y="243068"/>
                  <a:pt x="493400" y="243068"/>
                </a:cubicBezTo>
                <a:cubicBezTo>
                  <a:pt x="495329" y="258501"/>
                  <a:pt x="493412" y="274926"/>
                  <a:pt x="499188" y="289367"/>
                </a:cubicBezTo>
                <a:cubicBezTo>
                  <a:pt x="501771" y="295825"/>
                  <a:pt x="510194" y="298116"/>
                  <a:pt x="516550" y="300941"/>
                </a:cubicBezTo>
                <a:cubicBezTo>
                  <a:pt x="527699" y="305896"/>
                  <a:pt x="551274" y="312516"/>
                  <a:pt x="551274" y="312516"/>
                </a:cubicBezTo>
                <a:cubicBezTo>
                  <a:pt x="662056" y="303995"/>
                  <a:pt x="611409" y="331140"/>
                  <a:pt x="632296" y="289367"/>
                </a:cubicBezTo>
                <a:cubicBezTo>
                  <a:pt x="635407" y="283146"/>
                  <a:pt x="640013" y="277792"/>
                  <a:pt x="643871" y="272005"/>
                </a:cubicBezTo>
                <a:cubicBezTo>
                  <a:pt x="618793" y="270076"/>
                  <a:pt x="592821" y="273127"/>
                  <a:pt x="568636" y="266217"/>
                </a:cubicBezTo>
                <a:cubicBezTo>
                  <a:pt x="562770" y="264541"/>
                  <a:pt x="560582" y="254519"/>
                  <a:pt x="562848" y="248855"/>
                </a:cubicBezTo>
                <a:cubicBezTo>
                  <a:pt x="565431" y="242397"/>
                  <a:pt x="574423" y="241139"/>
                  <a:pt x="580210" y="237281"/>
                </a:cubicBezTo>
                <a:cubicBezTo>
                  <a:pt x="586486" y="218454"/>
                  <a:pt x="582874" y="217449"/>
                  <a:pt x="603360" y="208344"/>
                </a:cubicBezTo>
                <a:cubicBezTo>
                  <a:pt x="614509" y="203389"/>
                  <a:pt x="638084" y="196769"/>
                  <a:pt x="638084" y="196769"/>
                </a:cubicBezTo>
                <a:cubicBezTo>
                  <a:pt x="658786" y="200910"/>
                  <a:pt x="669481" y="199230"/>
                  <a:pt x="684382" y="214131"/>
                </a:cubicBezTo>
                <a:cubicBezTo>
                  <a:pt x="689300" y="219049"/>
                  <a:pt x="691504" y="226150"/>
                  <a:pt x="695957" y="231493"/>
                </a:cubicBezTo>
                <a:cubicBezTo>
                  <a:pt x="701197" y="237780"/>
                  <a:pt x="708079" y="242568"/>
                  <a:pt x="713319" y="248855"/>
                </a:cubicBezTo>
                <a:cubicBezTo>
                  <a:pt x="737433" y="277792"/>
                  <a:pt x="710426" y="256571"/>
                  <a:pt x="742256" y="277792"/>
                </a:cubicBezTo>
                <a:cubicBezTo>
                  <a:pt x="744185" y="283579"/>
                  <a:pt x="744232" y="290390"/>
                  <a:pt x="748043" y="295154"/>
                </a:cubicBezTo>
                <a:cubicBezTo>
                  <a:pt x="752388" y="300585"/>
                  <a:pt x="760487" y="301811"/>
                  <a:pt x="765405" y="306729"/>
                </a:cubicBezTo>
                <a:cubicBezTo>
                  <a:pt x="770323" y="311647"/>
                  <a:pt x="773122" y="318304"/>
                  <a:pt x="776980" y="324091"/>
                </a:cubicBezTo>
                <a:cubicBezTo>
                  <a:pt x="778909" y="329878"/>
                  <a:pt x="779804" y="336120"/>
                  <a:pt x="782767" y="341453"/>
                </a:cubicBezTo>
                <a:cubicBezTo>
                  <a:pt x="789523" y="353613"/>
                  <a:pt x="805917" y="376177"/>
                  <a:pt x="805917" y="376177"/>
                </a:cubicBezTo>
                <a:cubicBezTo>
                  <a:pt x="817005" y="420532"/>
                  <a:pt x="817491" y="416655"/>
                  <a:pt x="817491" y="486136"/>
                </a:cubicBezTo>
                <a:cubicBezTo>
                  <a:pt x="817491" y="501689"/>
                  <a:pt x="815796" y="517430"/>
                  <a:pt x="811704" y="532435"/>
                </a:cubicBezTo>
                <a:cubicBezTo>
                  <a:pt x="809874" y="539145"/>
                  <a:pt x="806027" y="546111"/>
                  <a:pt x="800129" y="549797"/>
                </a:cubicBezTo>
                <a:cubicBezTo>
                  <a:pt x="789783" y="556263"/>
                  <a:pt x="765405" y="561372"/>
                  <a:pt x="765405" y="561372"/>
                </a:cubicBezTo>
                <a:cubicBezTo>
                  <a:pt x="751286" y="556665"/>
                  <a:pt x="741899" y="555227"/>
                  <a:pt x="730681" y="544010"/>
                </a:cubicBezTo>
                <a:cubicBezTo>
                  <a:pt x="704502" y="517832"/>
                  <a:pt x="735545" y="532128"/>
                  <a:pt x="701744" y="520860"/>
                </a:cubicBezTo>
                <a:cubicBezTo>
                  <a:pt x="692099" y="522789"/>
                  <a:pt x="674737" y="517003"/>
                  <a:pt x="672808" y="526648"/>
                </a:cubicBezTo>
                <a:cubicBezTo>
                  <a:pt x="665610" y="562639"/>
                  <a:pt x="675272" y="600054"/>
                  <a:pt x="678595" y="636607"/>
                </a:cubicBezTo>
                <a:cubicBezTo>
                  <a:pt x="679147" y="642682"/>
                  <a:pt x="681654" y="648513"/>
                  <a:pt x="684382" y="653969"/>
                </a:cubicBezTo>
                <a:cubicBezTo>
                  <a:pt x="687493" y="660190"/>
                  <a:pt x="691504" y="665988"/>
                  <a:pt x="695957" y="671331"/>
                </a:cubicBezTo>
                <a:cubicBezTo>
                  <a:pt x="701197" y="677618"/>
                  <a:pt x="707532" y="682906"/>
                  <a:pt x="713319" y="688693"/>
                </a:cubicBezTo>
                <a:lnTo>
                  <a:pt x="736469" y="758141"/>
                </a:lnTo>
                <a:lnTo>
                  <a:pt x="742256" y="775503"/>
                </a:lnTo>
                <a:lnTo>
                  <a:pt x="748043" y="792865"/>
                </a:lnTo>
                <a:cubicBezTo>
                  <a:pt x="746114" y="804440"/>
                  <a:pt x="742256" y="815855"/>
                  <a:pt x="742256" y="827590"/>
                </a:cubicBezTo>
                <a:cubicBezTo>
                  <a:pt x="742256" y="873145"/>
                  <a:pt x="745304" y="880295"/>
                  <a:pt x="753831" y="914400"/>
                </a:cubicBezTo>
                <a:cubicBezTo>
                  <a:pt x="751902" y="954911"/>
                  <a:pt x="752522" y="995625"/>
                  <a:pt x="748043" y="1035934"/>
                </a:cubicBezTo>
                <a:cubicBezTo>
                  <a:pt x="743781" y="1074293"/>
                  <a:pt x="738455" y="1064801"/>
                  <a:pt x="719106" y="1088020"/>
                </a:cubicBezTo>
                <a:cubicBezTo>
                  <a:pt x="706642" y="1102976"/>
                  <a:pt x="707544" y="1105346"/>
                  <a:pt x="701744" y="1122744"/>
                </a:cubicBezTo>
                <a:cubicBezTo>
                  <a:pt x="699815" y="1143964"/>
                  <a:pt x="698773" y="1165284"/>
                  <a:pt x="695957" y="1186405"/>
                </a:cubicBezTo>
                <a:cubicBezTo>
                  <a:pt x="694906" y="1194289"/>
                  <a:pt x="691295" y="1201680"/>
                  <a:pt x="690170" y="1209554"/>
                </a:cubicBezTo>
                <a:cubicBezTo>
                  <a:pt x="687428" y="1228746"/>
                  <a:pt x="687955" y="1248372"/>
                  <a:pt x="684382" y="1267427"/>
                </a:cubicBezTo>
                <a:cubicBezTo>
                  <a:pt x="684378" y="1267449"/>
                  <a:pt x="669917" y="1310822"/>
                  <a:pt x="667020" y="1319514"/>
                </a:cubicBezTo>
                <a:lnTo>
                  <a:pt x="661233" y="1336876"/>
                </a:lnTo>
                <a:cubicBezTo>
                  <a:pt x="658080" y="1346337"/>
                  <a:pt x="653319" y="1365695"/>
                  <a:pt x="643871" y="1371600"/>
                </a:cubicBezTo>
                <a:cubicBezTo>
                  <a:pt x="633525" y="1378066"/>
                  <a:pt x="609147" y="1383174"/>
                  <a:pt x="609147" y="1383174"/>
                </a:cubicBezTo>
                <a:cubicBezTo>
                  <a:pt x="607218" y="1388961"/>
                  <a:pt x="606744" y="1395460"/>
                  <a:pt x="603360" y="1400536"/>
                </a:cubicBezTo>
                <a:cubicBezTo>
                  <a:pt x="598820" y="1407346"/>
                  <a:pt x="591238" y="1411611"/>
                  <a:pt x="585998" y="1417898"/>
                </a:cubicBezTo>
                <a:cubicBezTo>
                  <a:pt x="581545" y="1423241"/>
                  <a:pt x="578281" y="1429473"/>
                  <a:pt x="574423" y="1435260"/>
                </a:cubicBezTo>
                <a:cubicBezTo>
                  <a:pt x="572494" y="1441047"/>
                  <a:pt x="569832" y="1446640"/>
                  <a:pt x="568636" y="1452622"/>
                </a:cubicBezTo>
                <a:cubicBezTo>
                  <a:pt x="565971" y="1465948"/>
                  <a:pt x="558471" y="1528149"/>
                  <a:pt x="557061" y="1539433"/>
                </a:cubicBezTo>
                <a:cubicBezTo>
                  <a:pt x="555132" y="1574157"/>
                  <a:pt x="555588" y="1609096"/>
                  <a:pt x="551274" y="1643605"/>
                </a:cubicBezTo>
                <a:cubicBezTo>
                  <a:pt x="549761" y="1655712"/>
                  <a:pt x="542658" y="1666493"/>
                  <a:pt x="539699" y="1678329"/>
                </a:cubicBezTo>
                <a:cubicBezTo>
                  <a:pt x="526644" y="1730546"/>
                  <a:pt x="533154" y="1709535"/>
                  <a:pt x="522337" y="1741990"/>
                </a:cubicBezTo>
                <a:cubicBezTo>
                  <a:pt x="520408" y="1759352"/>
                  <a:pt x="519206" y="1776810"/>
                  <a:pt x="516550" y="1794076"/>
                </a:cubicBezTo>
                <a:cubicBezTo>
                  <a:pt x="515341" y="1801937"/>
                  <a:pt x="510762" y="1809271"/>
                  <a:pt x="510762" y="1817225"/>
                </a:cubicBezTo>
                <a:cubicBezTo>
                  <a:pt x="510762" y="1827062"/>
                  <a:pt x="514621" y="1836516"/>
                  <a:pt x="516550" y="1846162"/>
                </a:cubicBezTo>
                <a:cubicBezTo>
                  <a:pt x="514621" y="1859666"/>
                  <a:pt x="515659" y="1873941"/>
                  <a:pt x="510762" y="1886673"/>
                </a:cubicBezTo>
                <a:cubicBezTo>
                  <a:pt x="502495" y="1908168"/>
                  <a:pt x="489818" y="1923189"/>
                  <a:pt x="470251" y="1932972"/>
                </a:cubicBezTo>
                <a:cubicBezTo>
                  <a:pt x="464795" y="1935700"/>
                  <a:pt x="458676" y="1936830"/>
                  <a:pt x="452889" y="1938759"/>
                </a:cubicBezTo>
                <a:cubicBezTo>
                  <a:pt x="429740" y="1936830"/>
                  <a:pt x="404218" y="1943360"/>
                  <a:pt x="383441" y="1932972"/>
                </a:cubicBezTo>
                <a:cubicBezTo>
                  <a:pt x="372528" y="1927516"/>
                  <a:pt x="371866" y="1898248"/>
                  <a:pt x="371866" y="1898248"/>
                </a:cubicBezTo>
                <a:cubicBezTo>
                  <a:pt x="369937" y="1867382"/>
                  <a:pt x="369156" y="1836423"/>
                  <a:pt x="366079" y="1805650"/>
                </a:cubicBezTo>
                <a:cubicBezTo>
                  <a:pt x="360778" y="1752643"/>
                  <a:pt x="350975" y="1819274"/>
                  <a:pt x="366079" y="1736202"/>
                </a:cubicBezTo>
                <a:cubicBezTo>
                  <a:pt x="367170" y="1730200"/>
                  <a:pt x="368055" y="1723604"/>
                  <a:pt x="371866" y="1718840"/>
                </a:cubicBezTo>
                <a:cubicBezTo>
                  <a:pt x="376211" y="1713409"/>
                  <a:pt x="383441" y="1711123"/>
                  <a:pt x="389228" y="1707265"/>
                </a:cubicBezTo>
                <a:cubicBezTo>
                  <a:pt x="422401" y="1657507"/>
                  <a:pt x="382629" y="1720462"/>
                  <a:pt x="406590" y="1672541"/>
                </a:cubicBezTo>
                <a:cubicBezTo>
                  <a:pt x="409701" y="1666320"/>
                  <a:pt x="414307" y="1660966"/>
                  <a:pt x="418165" y="1655179"/>
                </a:cubicBezTo>
                <a:cubicBezTo>
                  <a:pt x="422023" y="1643604"/>
                  <a:pt x="427346" y="1632419"/>
                  <a:pt x="429739" y="1620455"/>
                </a:cubicBezTo>
                <a:lnTo>
                  <a:pt x="441314" y="1562582"/>
                </a:lnTo>
                <a:cubicBezTo>
                  <a:pt x="439385" y="1545220"/>
                  <a:pt x="438953" y="1527626"/>
                  <a:pt x="435527" y="1510496"/>
                </a:cubicBezTo>
                <a:cubicBezTo>
                  <a:pt x="433134" y="1498532"/>
                  <a:pt x="427810" y="1487347"/>
                  <a:pt x="423952" y="1475772"/>
                </a:cubicBezTo>
                <a:lnTo>
                  <a:pt x="418165" y="1458410"/>
                </a:lnTo>
                <a:lnTo>
                  <a:pt x="412377" y="1441048"/>
                </a:lnTo>
                <a:cubicBezTo>
                  <a:pt x="410448" y="1435261"/>
                  <a:pt x="412672" y="1424154"/>
                  <a:pt x="406590" y="1423686"/>
                </a:cubicBezTo>
                <a:cubicBezTo>
                  <a:pt x="327054" y="1417567"/>
                  <a:pt x="331355" y="1367742"/>
                  <a:pt x="313993" y="1371600"/>
                </a:cubicBezTo>
                <a:close/>
              </a:path>
            </a:pathLst>
          </a:custGeom>
          <a:solidFill>
            <a:srgbClr val="F5821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E47D7E8D-F416-6C89-2997-7106C06FDBE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469728" y="3457562"/>
            <a:ext cx="1280333" cy="1280333"/>
          </a:xfrm>
          <a:prstGeom prst="rect">
            <a:avLst/>
          </a:prstGeom>
        </p:spPr>
      </p:pic>
      <p:pic>
        <p:nvPicPr>
          <p:cNvPr id="19" name="Graphic 18">
            <a:extLst>
              <a:ext uri="{FF2B5EF4-FFF2-40B4-BE49-F238E27FC236}">
                <a16:creationId xmlns:a16="http://schemas.microsoft.com/office/drawing/2014/main" id="{0FB40F9B-3E69-38FE-275C-F3681550E7D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407996" y="4531489"/>
            <a:ext cx="508774" cy="508774"/>
          </a:xfrm>
          <a:prstGeom prst="rect">
            <a:avLst/>
          </a:prstGeom>
        </p:spPr>
      </p:pic>
      <p:pic>
        <p:nvPicPr>
          <p:cNvPr id="20" name="Graphic 19">
            <a:extLst>
              <a:ext uri="{FF2B5EF4-FFF2-40B4-BE49-F238E27FC236}">
                <a16:creationId xmlns:a16="http://schemas.microsoft.com/office/drawing/2014/main" id="{5FF7B430-5EEC-E23F-05C2-3573870703E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857412" y="4277102"/>
            <a:ext cx="508774" cy="508774"/>
          </a:xfrm>
          <a:prstGeom prst="rect">
            <a:avLst/>
          </a:prstGeom>
        </p:spPr>
      </p:pic>
      <p:pic>
        <p:nvPicPr>
          <p:cNvPr id="21" name="Graphic 20">
            <a:extLst>
              <a:ext uri="{FF2B5EF4-FFF2-40B4-BE49-F238E27FC236}">
                <a16:creationId xmlns:a16="http://schemas.microsoft.com/office/drawing/2014/main" id="{CA21F49C-95B9-E75A-7C20-D85872A15B9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339650" y="4097729"/>
            <a:ext cx="508774" cy="508774"/>
          </a:xfrm>
          <a:prstGeom prst="rect">
            <a:avLst/>
          </a:prstGeom>
        </p:spPr>
      </p:pic>
      <p:pic>
        <p:nvPicPr>
          <p:cNvPr id="22" name="Graphic 21">
            <a:extLst>
              <a:ext uri="{FF2B5EF4-FFF2-40B4-BE49-F238E27FC236}">
                <a16:creationId xmlns:a16="http://schemas.microsoft.com/office/drawing/2014/main" id="{B1E279EB-A3BB-8D2F-A330-D26A6A48950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326182" y="4415770"/>
            <a:ext cx="508774" cy="508774"/>
          </a:xfrm>
          <a:prstGeom prst="rect">
            <a:avLst/>
          </a:prstGeom>
        </p:spPr>
      </p:pic>
      <p:pic>
        <p:nvPicPr>
          <p:cNvPr id="23" name="Graphic 22">
            <a:extLst>
              <a:ext uri="{FF2B5EF4-FFF2-40B4-BE49-F238E27FC236}">
                <a16:creationId xmlns:a16="http://schemas.microsoft.com/office/drawing/2014/main" id="{A4535676-E84C-737A-6C51-41E0483C346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775598" y="4161383"/>
            <a:ext cx="508774" cy="508774"/>
          </a:xfrm>
          <a:prstGeom prst="rect">
            <a:avLst/>
          </a:prstGeom>
        </p:spPr>
      </p:pic>
      <p:pic>
        <p:nvPicPr>
          <p:cNvPr id="24" name="Graphic 23">
            <a:extLst>
              <a:ext uri="{FF2B5EF4-FFF2-40B4-BE49-F238E27FC236}">
                <a16:creationId xmlns:a16="http://schemas.microsoft.com/office/drawing/2014/main" id="{F34F3BED-804C-1277-AB8A-FC44A45F841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257836" y="3982010"/>
            <a:ext cx="508774" cy="508774"/>
          </a:xfrm>
          <a:prstGeom prst="rect">
            <a:avLst/>
          </a:prstGeom>
        </p:spPr>
      </p:pic>
      <p:pic>
        <p:nvPicPr>
          <p:cNvPr id="25" name="Graphic 24">
            <a:extLst>
              <a:ext uri="{FF2B5EF4-FFF2-40B4-BE49-F238E27FC236}">
                <a16:creationId xmlns:a16="http://schemas.microsoft.com/office/drawing/2014/main" id="{6ECB4717-121A-EBF7-911D-288D259CA23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183763" y="4294897"/>
            <a:ext cx="508774" cy="508774"/>
          </a:xfrm>
          <a:prstGeom prst="rect">
            <a:avLst/>
          </a:prstGeom>
        </p:spPr>
      </p:pic>
      <p:pic>
        <p:nvPicPr>
          <p:cNvPr id="26" name="Graphic 25">
            <a:extLst>
              <a:ext uri="{FF2B5EF4-FFF2-40B4-BE49-F238E27FC236}">
                <a16:creationId xmlns:a16="http://schemas.microsoft.com/office/drawing/2014/main" id="{2CF2FC00-1DE8-E067-26C7-808B3785A3F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633179" y="4040510"/>
            <a:ext cx="508774" cy="508774"/>
          </a:xfrm>
          <a:prstGeom prst="rect">
            <a:avLst/>
          </a:prstGeom>
        </p:spPr>
      </p:pic>
      <p:pic>
        <p:nvPicPr>
          <p:cNvPr id="27" name="Graphic 26">
            <a:extLst>
              <a:ext uri="{FF2B5EF4-FFF2-40B4-BE49-F238E27FC236}">
                <a16:creationId xmlns:a16="http://schemas.microsoft.com/office/drawing/2014/main" id="{B7BFC9E0-3CAA-8E46-D310-7A9E7763872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115417" y="3861137"/>
            <a:ext cx="508774" cy="508774"/>
          </a:xfrm>
          <a:prstGeom prst="rect">
            <a:avLst/>
          </a:prstGeom>
        </p:spPr>
      </p:pic>
      <p:pic>
        <p:nvPicPr>
          <p:cNvPr id="31" name="Graphic 30">
            <a:extLst>
              <a:ext uri="{FF2B5EF4-FFF2-40B4-BE49-F238E27FC236}">
                <a16:creationId xmlns:a16="http://schemas.microsoft.com/office/drawing/2014/main" id="{E23CE7AD-4966-103C-CA21-331E15A09A7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5219" y="4202088"/>
            <a:ext cx="508774" cy="508774"/>
          </a:xfrm>
          <a:prstGeom prst="rect">
            <a:avLst/>
          </a:prstGeom>
        </p:spPr>
      </p:pic>
      <p:pic>
        <p:nvPicPr>
          <p:cNvPr id="32" name="Graphic 31">
            <a:extLst>
              <a:ext uri="{FF2B5EF4-FFF2-40B4-BE49-F238E27FC236}">
                <a16:creationId xmlns:a16="http://schemas.microsoft.com/office/drawing/2014/main" id="{DF326CCA-40D1-DD29-7650-F2588468800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44635" y="3947701"/>
            <a:ext cx="508774" cy="508774"/>
          </a:xfrm>
          <a:prstGeom prst="rect">
            <a:avLst/>
          </a:prstGeom>
        </p:spPr>
      </p:pic>
      <p:pic>
        <p:nvPicPr>
          <p:cNvPr id="33" name="Graphic 32">
            <a:extLst>
              <a:ext uri="{FF2B5EF4-FFF2-40B4-BE49-F238E27FC236}">
                <a16:creationId xmlns:a16="http://schemas.microsoft.com/office/drawing/2014/main" id="{03ED0C12-377D-24C2-FA0D-6F8459F8259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126873" y="3768328"/>
            <a:ext cx="508774" cy="508774"/>
          </a:xfrm>
          <a:prstGeom prst="rect">
            <a:avLst/>
          </a:prstGeom>
        </p:spPr>
      </p:pic>
      <p:pic>
        <p:nvPicPr>
          <p:cNvPr id="34" name="Graphic 33">
            <a:extLst>
              <a:ext uri="{FF2B5EF4-FFF2-40B4-BE49-F238E27FC236}">
                <a16:creationId xmlns:a16="http://schemas.microsoft.com/office/drawing/2014/main" id="{752DDB9C-7753-B8F8-82AE-10DC7913692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762864" y="4721618"/>
            <a:ext cx="508774" cy="508774"/>
          </a:xfrm>
          <a:prstGeom prst="rect">
            <a:avLst/>
          </a:prstGeom>
        </p:spPr>
      </p:pic>
      <p:pic>
        <p:nvPicPr>
          <p:cNvPr id="35" name="Graphic 34">
            <a:extLst>
              <a:ext uri="{FF2B5EF4-FFF2-40B4-BE49-F238E27FC236}">
                <a16:creationId xmlns:a16="http://schemas.microsoft.com/office/drawing/2014/main" id="{7D257F9E-774D-9497-BF99-F8355036AA3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430624" y="4369911"/>
            <a:ext cx="508774" cy="508774"/>
          </a:xfrm>
          <a:prstGeom prst="rect">
            <a:avLst/>
          </a:prstGeom>
        </p:spPr>
      </p:pic>
      <p:pic>
        <p:nvPicPr>
          <p:cNvPr id="36" name="Graphic 35">
            <a:extLst>
              <a:ext uri="{FF2B5EF4-FFF2-40B4-BE49-F238E27FC236}">
                <a16:creationId xmlns:a16="http://schemas.microsoft.com/office/drawing/2014/main" id="{6992A155-FCF5-366B-0767-24293662004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089189" y="4054802"/>
            <a:ext cx="508774" cy="508774"/>
          </a:xfrm>
          <a:prstGeom prst="rect">
            <a:avLst/>
          </a:prstGeom>
        </p:spPr>
      </p:pic>
      <p:pic>
        <p:nvPicPr>
          <p:cNvPr id="37" name="Graphic 36">
            <a:extLst>
              <a:ext uri="{FF2B5EF4-FFF2-40B4-BE49-F238E27FC236}">
                <a16:creationId xmlns:a16="http://schemas.microsoft.com/office/drawing/2014/main" id="{C46760F0-FC91-5B92-D0D9-5DE40E4FC4D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897138" y="4663722"/>
            <a:ext cx="508774" cy="508774"/>
          </a:xfrm>
          <a:prstGeom prst="rect">
            <a:avLst/>
          </a:prstGeom>
        </p:spPr>
      </p:pic>
      <p:pic>
        <p:nvPicPr>
          <p:cNvPr id="38" name="Graphic 37">
            <a:extLst>
              <a:ext uri="{FF2B5EF4-FFF2-40B4-BE49-F238E27FC236}">
                <a16:creationId xmlns:a16="http://schemas.microsoft.com/office/drawing/2014/main" id="{84F30543-ED4A-C223-1C54-585134D6559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564898" y="4312015"/>
            <a:ext cx="508774" cy="508774"/>
          </a:xfrm>
          <a:prstGeom prst="rect">
            <a:avLst/>
          </a:prstGeom>
        </p:spPr>
      </p:pic>
      <p:pic>
        <p:nvPicPr>
          <p:cNvPr id="39" name="Graphic 38">
            <a:extLst>
              <a:ext uri="{FF2B5EF4-FFF2-40B4-BE49-F238E27FC236}">
                <a16:creationId xmlns:a16="http://schemas.microsoft.com/office/drawing/2014/main" id="{056CE1FF-EABA-0D71-94E4-6669BBFDFD5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23463" y="3996906"/>
            <a:ext cx="508774" cy="508774"/>
          </a:xfrm>
          <a:prstGeom prst="rect">
            <a:avLst/>
          </a:prstGeom>
        </p:spPr>
      </p:pic>
      <p:pic>
        <p:nvPicPr>
          <p:cNvPr id="40" name="Graphic 39">
            <a:extLst>
              <a:ext uri="{FF2B5EF4-FFF2-40B4-BE49-F238E27FC236}">
                <a16:creationId xmlns:a16="http://schemas.microsoft.com/office/drawing/2014/main" id="{23950353-AEC4-4D11-353C-8C7A39C8736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039521" y="4574308"/>
            <a:ext cx="508774" cy="508774"/>
          </a:xfrm>
          <a:prstGeom prst="rect">
            <a:avLst/>
          </a:prstGeom>
        </p:spPr>
      </p:pic>
      <p:pic>
        <p:nvPicPr>
          <p:cNvPr id="41" name="Graphic 40">
            <a:extLst>
              <a:ext uri="{FF2B5EF4-FFF2-40B4-BE49-F238E27FC236}">
                <a16:creationId xmlns:a16="http://schemas.microsoft.com/office/drawing/2014/main" id="{69728D33-BFA9-37B3-EDE9-EE3BD3481F8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607047" y="4254796"/>
            <a:ext cx="508774" cy="508774"/>
          </a:xfrm>
          <a:prstGeom prst="rect">
            <a:avLst/>
          </a:prstGeom>
        </p:spPr>
      </p:pic>
      <p:pic>
        <p:nvPicPr>
          <p:cNvPr id="42" name="Graphic 41">
            <a:extLst>
              <a:ext uri="{FF2B5EF4-FFF2-40B4-BE49-F238E27FC236}">
                <a16:creationId xmlns:a16="http://schemas.microsoft.com/office/drawing/2014/main" id="{64D066AD-D5A8-4343-115C-D33F34C5299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265612" y="3939687"/>
            <a:ext cx="508774" cy="508774"/>
          </a:xfrm>
          <a:prstGeom prst="rect">
            <a:avLst/>
          </a:prstGeom>
        </p:spPr>
      </p:pic>
      <p:pic>
        <p:nvPicPr>
          <p:cNvPr id="43" name="Graphic 42">
            <a:extLst>
              <a:ext uri="{FF2B5EF4-FFF2-40B4-BE49-F238E27FC236}">
                <a16:creationId xmlns:a16="http://schemas.microsoft.com/office/drawing/2014/main" id="{48543D46-1BE9-67EC-868B-54ACC2DE4D5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1292978" y="4349912"/>
            <a:ext cx="508774" cy="508774"/>
          </a:xfrm>
          <a:prstGeom prst="rect">
            <a:avLst/>
          </a:prstGeom>
        </p:spPr>
      </p:pic>
      <p:pic>
        <p:nvPicPr>
          <p:cNvPr id="44" name="Graphic 43">
            <a:extLst>
              <a:ext uri="{FF2B5EF4-FFF2-40B4-BE49-F238E27FC236}">
                <a16:creationId xmlns:a16="http://schemas.microsoft.com/office/drawing/2014/main" id="{0CA1DF6F-1B34-D816-DDB7-D99445FEC42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874220" y="4048525"/>
            <a:ext cx="508774" cy="508774"/>
          </a:xfrm>
          <a:prstGeom prst="rect">
            <a:avLst/>
          </a:prstGeom>
        </p:spPr>
      </p:pic>
      <p:pic>
        <p:nvPicPr>
          <p:cNvPr id="45" name="Graphic 44">
            <a:extLst>
              <a:ext uri="{FF2B5EF4-FFF2-40B4-BE49-F238E27FC236}">
                <a16:creationId xmlns:a16="http://schemas.microsoft.com/office/drawing/2014/main" id="{4C48213E-605F-A5FD-6009-A1B74CE4EBA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532785" y="3733416"/>
            <a:ext cx="508774" cy="508774"/>
          </a:xfrm>
          <a:prstGeom prst="rect">
            <a:avLst/>
          </a:prstGeom>
        </p:spPr>
      </p:pic>
      <p:pic>
        <p:nvPicPr>
          <p:cNvPr id="46" name="Graphic 45">
            <a:extLst>
              <a:ext uri="{FF2B5EF4-FFF2-40B4-BE49-F238E27FC236}">
                <a16:creationId xmlns:a16="http://schemas.microsoft.com/office/drawing/2014/main" id="{F7F15731-DA5F-DDAF-98B0-D6C9B77FEDC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406481" y="3546786"/>
            <a:ext cx="508774" cy="508774"/>
          </a:xfrm>
          <a:prstGeom prst="rect">
            <a:avLst/>
          </a:prstGeom>
        </p:spPr>
      </p:pic>
      <p:pic>
        <p:nvPicPr>
          <p:cNvPr id="47" name="Graphic 46">
            <a:extLst>
              <a:ext uri="{FF2B5EF4-FFF2-40B4-BE49-F238E27FC236}">
                <a16:creationId xmlns:a16="http://schemas.microsoft.com/office/drawing/2014/main" id="{E670EC29-2DFE-DC3E-89A6-5DDBE59D5BB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678757" y="3606750"/>
            <a:ext cx="508774" cy="508774"/>
          </a:xfrm>
          <a:prstGeom prst="rect">
            <a:avLst/>
          </a:prstGeom>
        </p:spPr>
      </p:pic>
      <p:pic>
        <p:nvPicPr>
          <p:cNvPr id="48" name="Graphic 47">
            <a:extLst>
              <a:ext uri="{FF2B5EF4-FFF2-40B4-BE49-F238E27FC236}">
                <a16:creationId xmlns:a16="http://schemas.microsoft.com/office/drawing/2014/main" id="{B8A0A9AF-E935-E9C2-4B8B-22F5476339B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074013" y="3521606"/>
            <a:ext cx="508774" cy="508774"/>
          </a:xfrm>
          <a:prstGeom prst="rect">
            <a:avLst/>
          </a:prstGeom>
        </p:spPr>
      </p:pic>
      <p:pic>
        <p:nvPicPr>
          <p:cNvPr id="49" name="Graphic 48">
            <a:extLst>
              <a:ext uri="{FF2B5EF4-FFF2-40B4-BE49-F238E27FC236}">
                <a16:creationId xmlns:a16="http://schemas.microsoft.com/office/drawing/2014/main" id="{4A32F81C-B8F7-2CFA-2AB5-DA9DFB2222D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925962" y="3539751"/>
            <a:ext cx="508774" cy="508774"/>
          </a:xfrm>
          <a:prstGeom prst="rect">
            <a:avLst/>
          </a:prstGeom>
        </p:spPr>
      </p:pic>
      <p:pic>
        <p:nvPicPr>
          <p:cNvPr id="50" name="Graphic 49">
            <a:extLst>
              <a:ext uri="{FF2B5EF4-FFF2-40B4-BE49-F238E27FC236}">
                <a16:creationId xmlns:a16="http://schemas.microsoft.com/office/drawing/2014/main" id="{D2AAC3B5-DD2E-7265-8ED6-3C443960502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134001" y="3546786"/>
            <a:ext cx="508774" cy="508774"/>
          </a:xfrm>
          <a:prstGeom prst="rect">
            <a:avLst/>
          </a:prstGeom>
        </p:spPr>
      </p:pic>
      <p:pic>
        <p:nvPicPr>
          <p:cNvPr id="51" name="Graphic 50">
            <a:extLst>
              <a:ext uri="{FF2B5EF4-FFF2-40B4-BE49-F238E27FC236}">
                <a16:creationId xmlns:a16="http://schemas.microsoft.com/office/drawing/2014/main" id="{F56F1177-5F7F-CFB1-DFAA-516C72BFF5B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382649" y="3521606"/>
            <a:ext cx="508774" cy="508774"/>
          </a:xfrm>
          <a:prstGeom prst="rect">
            <a:avLst/>
          </a:prstGeom>
        </p:spPr>
      </p:pic>
      <p:pic>
        <p:nvPicPr>
          <p:cNvPr id="52" name="Graphic 51">
            <a:extLst>
              <a:ext uri="{FF2B5EF4-FFF2-40B4-BE49-F238E27FC236}">
                <a16:creationId xmlns:a16="http://schemas.microsoft.com/office/drawing/2014/main" id="{3EF33345-9B8E-51BF-FDF4-48CE6B6A8A4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194243" y="3521606"/>
            <a:ext cx="508774" cy="508774"/>
          </a:xfrm>
          <a:prstGeom prst="rect">
            <a:avLst/>
          </a:prstGeom>
        </p:spPr>
      </p:pic>
      <p:pic>
        <p:nvPicPr>
          <p:cNvPr id="53" name="Graphic 52">
            <a:extLst>
              <a:ext uri="{FF2B5EF4-FFF2-40B4-BE49-F238E27FC236}">
                <a16:creationId xmlns:a16="http://schemas.microsoft.com/office/drawing/2014/main" id="{FCEA2A3D-62C6-5DE8-00D6-C4D5E746B7F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94517" y="3038348"/>
            <a:ext cx="368836" cy="368836"/>
          </a:xfrm>
          <a:prstGeom prst="rect">
            <a:avLst/>
          </a:prstGeom>
        </p:spPr>
      </p:pic>
      <p:pic>
        <p:nvPicPr>
          <p:cNvPr id="54" name="Graphic 53">
            <a:extLst>
              <a:ext uri="{FF2B5EF4-FFF2-40B4-BE49-F238E27FC236}">
                <a16:creationId xmlns:a16="http://schemas.microsoft.com/office/drawing/2014/main" id="{9255F0BF-2CCA-BCE5-C920-0F8859C2024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967373" y="3003107"/>
            <a:ext cx="368836" cy="368836"/>
          </a:xfrm>
          <a:prstGeom prst="rect">
            <a:avLst/>
          </a:prstGeom>
        </p:spPr>
      </p:pic>
      <p:pic>
        <p:nvPicPr>
          <p:cNvPr id="55" name="Graphic 54">
            <a:extLst>
              <a:ext uri="{FF2B5EF4-FFF2-40B4-BE49-F238E27FC236}">
                <a16:creationId xmlns:a16="http://schemas.microsoft.com/office/drawing/2014/main" id="{3C87A5C4-31D8-8F32-AF29-D5010B7E466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301432" y="3003107"/>
            <a:ext cx="368836" cy="368836"/>
          </a:xfrm>
          <a:prstGeom prst="rect">
            <a:avLst/>
          </a:prstGeom>
        </p:spPr>
      </p:pic>
      <p:pic>
        <p:nvPicPr>
          <p:cNvPr id="59" name="Graphic 58">
            <a:extLst>
              <a:ext uri="{FF2B5EF4-FFF2-40B4-BE49-F238E27FC236}">
                <a16:creationId xmlns:a16="http://schemas.microsoft.com/office/drawing/2014/main" id="{ABD4D00D-4815-7444-AAAD-49BEA1111F8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581470" y="2722274"/>
            <a:ext cx="368836" cy="368836"/>
          </a:xfrm>
          <a:prstGeom prst="rect">
            <a:avLst/>
          </a:prstGeom>
        </p:spPr>
      </p:pic>
      <p:pic>
        <p:nvPicPr>
          <p:cNvPr id="60" name="Graphic 59">
            <a:extLst>
              <a:ext uri="{FF2B5EF4-FFF2-40B4-BE49-F238E27FC236}">
                <a16:creationId xmlns:a16="http://schemas.microsoft.com/office/drawing/2014/main" id="{259E377D-0FEC-4AFD-2490-E5568042AD6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854326" y="2687033"/>
            <a:ext cx="368836" cy="368836"/>
          </a:xfrm>
          <a:prstGeom prst="rect">
            <a:avLst/>
          </a:prstGeom>
        </p:spPr>
      </p:pic>
      <p:pic>
        <p:nvPicPr>
          <p:cNvPr id="61" name="Graphic 60">
            <a:extLst>
              <a:ext uri="{FF2B5EF4-FFF2-40B4-BE49-F238E27FC236}">
                <a16:creationId xmlns:a16="http://schemas.microsoft.com/office/drawing/2014/main" id="{CACFDF45-2784-153E-1C6F-4A1161B91FE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188385" y="2687033"/>
            <a:ext cx="368836" cy="368836"/>
          </a:xfrm>
          <a:prstGeom prst="rect">
            <a:avLst/>
          </a:prstGeom>
        </p:spPr>
      </p:pic>
      <p:pic>
        <p:nvPicPr>
          <p:cNvPr id="62" name="Graphic 61">
            <a:extLst>
              <a:ext uri="{FF2B5EF4-FFF2-40B4-BE49-F238E27FC236}">
                <a16:creationId xmlns:a16="http://schemas.microsoft.com/office/drawing/2014/main" id="{4D9EF9C3-8106-EEF3-FF09-FA72C62FD83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491843" y="2714552"/>
            <a:ext cx="368836" cy="368836"/>
          </a:xfrm>
          <a:prstGeom prst="rect">
            <a:avLst/>
          </a:prstGeom>
        </p:spPr>
      </p:pic>
      <p:pic>
        <p:nvPicPr>
          <p:cNvPr id="63" name="Graphic 62">
            <a:extLst>
              <a:ext uri="{FF2B5EF4-FFF2-40B4-BE49-F238E27FC236}">
                <a16:creationId xmlns:a16="http://schemas.microsoft.com/office/drawing/2014/main" id="{5A7F321C-DB75-0AA5-7061-14AB759CFA4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591545" y="2370488"/>
            <a:ext cx="368836" cy="368836"/>
          </a:xfrm>
          <a:prstGeom prst="rect">
            <a:avLst/>
          </a:prstGeom>
        </p:spPr>
      </p:pic>
      <p:pic>
        <p:nvPicPr>
          <p:cNvPr id="64" name="Graphic 63">
            <a:extLst>
              <a:ext uri="{FF2B5EF4-FFF2-40B4-BE49-F238E27FC236}">
                <a16:creationId xmlns:a16="http://schemas.microsoft.com/office/drawing/2014/main" id="{DD0BF8BB-A34B-F3BB-A7DA-0E0C9165177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864401" y="2335247"/>
            <a:ext cx="368836" cy="368836"/>
          </a:xfrm>
          <a:prstGeom prst="rect">
            <a:avLst/>
          </a:prstGeom>
        </p:spPr>
      </p:pic>
      <p:pic>
        <p:nvPicPr>
          <p:cNvPr id="65" name="Graphic 64">
            <a:extLst>
              <a:ext uri="{FF2B5EF4-FFF2-40B4-BE49-F238E27FC236}">
                <a16:creationId xmlns:a16="http://schemas.microsoft.com/office/drawing/2014/main" id="{7C322734-8F82-5E7C-5B03-F7A06E9E411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198460" y="2335247"/>
            <a:ext cx="368836" cy="368836"/>
          </a:xfrm>
          <a:prstGeom prst="rect">
            <a:avLst/>
          </a:prstGeom>
        </p:spPr>
      </p:pic>
      <p:pic>
        <p:nvPicPr>
          <p:cNvPr id="66" name="Graphic 65">
            <a:extLst>
              <a:ext uri="{FF2B5EF4-FFF2-40B4-BE49-F238E27FC236}">
                <a16:creationId xmlns:a16="http://schemas.microsoft.com/office/drawing/2014/main" id="{4B47B307-CF44-23BE-DFF1-5993D5E2BD7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501918" y="2362766"/>
            <a:ext cx="368836" cy="368836"/>
          </a:xfrm>
          <a:prstGeom prst="rect">
            <a:avLst/>
          </a:prstGeom>
        </p:spPr>
      </p:pic>
      <p:pic>
        <p:nvPicPr>
          <p:cNvPr id="67" name="Graphic 66">
            <a:extLst>
              <a:ext uri="{FF2B5EF4-FFF2-40B4-BE49-F238E27FC236}">
                <a16:creationId xmlns:a16="http://schemas.microsoft.com/office/drawing/2014/main" id="{EDB05EF6-EF24-1A09-0EF7-4A9199D7EC4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407127" y="2021760"/>
            <a:ext cx="368836" cy="368836"/>
          </a:xfrm>
          <a:prstGeom prst="rect">
            <a:avLst/>
          </a:prstGeom>
        </p:spPr>
      </p:pic>
      <p:pic>
        <p:nvPicPr>
          <p:cNvPr id="68" name="Graphic 67">
            <a:extLst>
              <a:ext uri="{FF2B5EF4-FFF2-40B4-BE49-F238E27FC236}">
                <a16:creationId xmlns:a16="http://schemas.microsoft.com/office/drawing/2014/main" id="{CA0DA8BB-8002-DB45-7B1E-5DD3F2D42A9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679983" y="1986519"/>
            <a:ext cx="368836" cy="368836"/>
          </a:xfrm>
          <a:prstGeom prst="rect">
            <a:avLst/>
          </a:prstGeom>
        </p:spPr>
      </p:pic>
      <p:pic>
        <p:nvPicPr>
          <p:cNvPr id="69" name="Graphic 68">
            <a:extLst>
              <a:ext uri="{FF2B5EF4-FFF2-40B4-BE49-F238E27FC236}">
                <a16:creationId xmlns:a16="http://schemas.microsoft.com/office/drawing/2014/main" id="{16480DC4-A8DE-0707-B598-0D419EA7E8F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014042" y="1986519"/>
            <a:ext cx="368836" cy="368836"/>
          </a:xfrm>
          <a:prstGeom prst="rect">
            <a:avLst/>
          </a:prstGeom>
        </p:spPr>
      </p:pic>
      <p:pic>
        <p:nvPicPr>
          <p:cNvPr id="70" name="Graphic 69">
            <a:extLst>
              <a:ext uri="{FF2B5EF4-FFF2-40B4-BE49-F238E27FC236}">
                <a16:creationId xmlns:a16="http://schemas.microsoft.com/office/drawing/2014/main" id="{62AEF0D5-F5E6-AD56-F091-02BBF62BDE9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317500" y="2014038"/>
            <a:ext cx="368836" cy="368836"/>
          </a:xfrm>
          <a:prstGeom prst="rect">
            <a:avLst/>
          </a:prstGeom>
        </p:spPr>
      </p:pic>
      <p:pic>
        <p:nvPicPr>
          <p:cNvPr id="71" name="Graphic 70">
            <a:extLst>
              <a:ext uri="{FF2B5EF4-FFF2-40B4-BE49-F238E27FC236}">
                <a16:creationId xmlns:a16="http://schemas.microsoft.com/office/drawing/2014/main" id="{7B4477A6-FE8D-FE96-4C60-A4F22338147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890569" y="3001814"/>
            <a:ext cx="368836" cy="368836"/>
          </a:xfrm>
          <a:prstGeom prst="rect">
            <a:avLst/>
          </a:prstGeom>
        </p:spPr>
      </p:pic>
      <p:pic>
        <p:nvPicPr>
          <p:cNvPr id="72" name="Graphic 71">
            <a:extLst>
              <a:ext uri="{FF2B5EF4-FFF2-40B4-BE49-F238E27FC236}">
                <a16:creationId xmlns:a16="http://schemas.microsoft.com/office/drawing/2014/main" id="{0B7B4A90-1B42-2A55-4D5B-5383309381C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935560" y="3038348"/>
            <a:ext cx="368836" cy="368836"/>
          </a:xfrm>
          <a:prstGeom prst="rect">
            <a:avLst/>
          </a:prstGeom>
        </p:spPr>
      </p:pic>
      <p:pic>
        <p:nvPicPr>
          <p:cNvPr id="73" name="Graphic 72">
            <a:extLst>
              <a:ext uri="{FF2B5EF4-FFF2-40B4-BE49-F238E27FC236}">
                <a16:creationId xmlns:a16="http://schemas.microsoft.com/office/drawing/2014/main" id="{D4B1D0F3-73C8-DD65-2A97-778B266C0FF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857938" y="2575853"/>
            <a:ext cx="368836" cy="368836"/>
          </a:xfrm>
          <a:prstGeom prst="rect">
            <a:avLst/>
          </a:prstGeom>
        </p:spPr>
      </p:pic>
      <p:pic>
        <p:nvPicPr>
          <p:cNvPr id="74" name="Graphic 73">
            <a:extLst>
              <a:ext uri="{FF2B5EF4-FFF2-40B4-BE49-F238E27FC236}">
                <a16:creationId xmlns:a16="http://schemas.microsoft.com/office/drawing/2014/main" id="{42F75D35-1DBA-E1F4-89C0-5EFA8FCBA3F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480426" y="2570289"/>
            <a:ext cx="368836" cy="368836"/>
          </a:xfrm>
          <a:prstGeom prst="rect">
            <a:avLst/>
          </a:prstGeom>
        </p:spPr>
      </p:pic>
      <p:pic>
        <p:nvPicPr>
          <p:cNvPr id="75" name="Graphic 74">
            <a:extLst>
              <a:ext uri="{FF2B5EF4-FFF2-40B4-BE49-F238E27FC236}">
                <a16:creationId xmlns:a16="http://schemas.microsoft.com/office/drawing/2014/main" id="{3674F0C3-B17C-D358-A0EE-18CABD7EFF8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30999" y="2554906"/>
            <a:ext cx="368836" cy="368836"/>
          </a:xfrm>
          <a:prstGeom prst="rect">
            <a:avLst/>
          </a:prstGeom>
        </p:spPr>
      </p:pic>
      <p:pic>
        <p:nvPicPr>
          <p:cNvPr id="76" name="Graphic 75">
            <a:extLst>
              <a:ext uri="{FF2B5EF4-FFF2-40B4-BE49-F238E27FC236}">
                <a16:creationId xmlns:a16="http://schemas.microsoft.com/office/drawing/2014/main" id="{A2ECCD28-E02D-7701-1411-12D6A8CC2DA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535711" y="1971116"/>
            <a:ext cx="368836" cy="368836"/>
          </a:xfrm>
          <a:prstGeom prst="rect">
            <a:avLst/>
          </a:prstGeom>
        </p:spPr>
      </p:pic>
    </p:spTree>
    <p:extLst>
      <p:ext uri="{BB962C8B-B14F-4D97-AF65-F5344CB8AC3E}">
        <p14:creationId xmlns:p14="http://schemas.microsoft.com/office/powerpoint/2010/main" val="4124135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5E8507-5871-7B48-AE9C-2791FAE6C110}"/>
              </a:ext>
            </a:extLst>
          </p:cNvPr>
          <p:cNvSpPr>
            <a:spLocks noGrp="1"/>
          </p:cNvSpPr>
          <p:nvPr>
            <p:ph type="body" sz="quarter" idx="15"/>
          </p:nvPr>
        </p:nvSpPr>
        <p:spPr/>
        <p:txBody>
          <a:bodyPr/>
          <a:lstStyle/>
          <a:p>
            <a:r>
              <a:rPr lang="en-US" sz="4800" dirty="0"/>
              <a:t>AI is faster, doesn't tire, and doesn't get bored. But it's still not valuable without you.</a:t>
            </a:r>
          </a:p>
        </p:txBody>
      </p:sp>
    </p:spTree>
    <p:extLst>
      <p:ext uri="{BB962C8B-B14F-4D97-AF65-F5344CB8AC3E}">
        <p14:creationId xmlns:p14="http://schemas.microsoft.com/office/powerpoint/2010/main" val="714099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BD8B-021C-5121-ED5E-755241F45FCA}"/>
              </a:ext>
            </a:extLst>
          </p:cNvPr>
          <p:cNvSpPr>
            <a:spLocks noGrp="1"/>
          </p:cNvSpPr>
          <p:nvPr>
            <p:ph type="title"/>
          </p:nvPr>
        </p:nvSpPr>
        <p:spPr/>
        <p:txBody>
          <a:bodyPr/>
          <a:lstStyle/>
          <a:p>
            <a:r>
              <a:rPr lang="en-US" dirty="0"/>
              <a:t>Your Role</a:t>
            </a:r>
          </a:p>
        </p:txBody>
      </p:sp>
      <p:sp>
        <p:nvSpPr>
          <p:cNvPr id="4" name="TextBox 3">
            <a:extLst>
              <a:ext uri="{FF2B5EF4-FFF2-40B4-BE49-F238E27FC236}">
                <a16:creationId xmlns:a16="http://schemas.microsoft.com/office/drawing/2014/main" id="{F5D70F08-C8BB-638E-D047-9A79B2B57665}"/>
              </a:ext>
            </a:extLst>
          </p:cNvPr>
          <p:cNvSpPr txBox="1"/>
          <p:nvPr/>
        </p:nvSpPr>
        <p:spPr>
          <a:xfrm>
            <a:off x="6556917" y="1103016"/>
            <a:ext cx="5206457" cy="1384995"/>
          </a:xfrm>
          <a:prstGeom prst="rect">
            <a:avLst/>
          </a:prstGeom>
          <a:solidFill>
            <a:srgbClr val="B11116"/>
          </a:solidFill>
        </p:spPr>
        <p:txBody>
          <a:bodyPr wrap="square" lIns="182880" tIns="182880" rIns="182880" bIns="182880">
            <a:spAutoFit/>
          </a:bodyPr>
          <a:lstStyle/>
          <a:p>
            <a:pPr algn="ctr"/>
            <a:r>
              <a:rPr lang="en-US" sz="2200" dirty="0">
                <a:solidFill>
                  <a:srgbClr val="FFFFFF"/>
                </a:solidFill>
                <a:latin typeface="Arial" panose="020B0604020202020204" pitchFamily="34" charset="0"/>
              </a:rPr>
              <a:t>None of the vulnerability discovery scenarios are accessible without human work.</a:t>
            </a:r>
          </a:p>
        </p:txBody>
      </p:sp>
      <p:pic>
        <p:nvPicPr>
          <p:cNvPr id="6" name="Picture 5">
            <a:extLst>
              <a:ext uri="{FF2B5EF4-FFF2-40B4-BE49-F238E27FC236}">
                <a16:creationId xmlns:a16="http://schemas.microsoft.com/office/drawing/2014/main" id="{0CF1CF4B-1978-79FE-7B60-5C1FE6A96684}"/>
              </a:ext>
            </a:extLst>
          </p:cNvPr>
          <p:cNvPicPr>
            <a:picLocks noChangeAspect="1"/>
          </p:cNvPicPr>
          <p:nvPr/>
        </p:nvPicPr>
        <p:blipFill>
          <a:blip r:embed="rId3"/>
          <a:stretch>
            <a:fillRect/>
          </a:stretch>
        </p:blipFill>
        <p:spPr>
          <a:xfrm>
            <a:off x="428624" y="1103016"/>
            <a:ext cx="5667376" cy="5667376"/>
          </a:xfrm>
          <a:prstGeom prst="rect">
            <a:avLst/>
          </a:prstGeom>
          <a:ln>
            <a:solidFill>
              <a:schemeClr val="bg1">
                <a:lumMod val="85000"/>
              </a:schemeClr>
            </a:solidFill>
          </a:ln>
        </p:spPr>
      </p:pic>
      <p:sp>
        <p:nvSpPr>
          <p:cNvPr id="3" name="TextBox 2">
            <a:extLst>
              <a:ext uri="{FF2B5EF4-FFF2-40B4-BE49-F238E27FC236}">
                <a16:creationId xmlns:a16="http://schemas.microsoft.com/office/drawing/2014/main" id="{97D8D379-3F3F-7B3C-FAE7-B1DB85DE8994}"/>
              </a:ext>
            </a:extLst>
          </p:cNvPr>
          <p:cNvSpPr txBox="1"/>
          <p:nvPr/>
        </p:nvSpPr>
        <p:spPr>
          <a:xfrm>
            <a:off x="6556916" y="2530476"/>
            <a:ext cx="5206457" cy="1384995"/>
          </a:xfrm>
          <a:prstGeom prst="rect">
            <a:avLst/>
          </a:prstGeom>
          <a:solidFill>
            <a:srgbClr val="B11116"/>
          </a:solidFill>
        </p:spPr>
        <p:txBody>
          <a:bodyPr wrap="square" lIns="182880" tIns="182880" rIns="182880" bIns="182880">
            <a:spAutoFit/>
          </a:bodyPr>
          <a:lstStyle/>
          <a:p>
            <a:pPr algn="ctr"/>
            <a:r>
              <a:rPr lang="en-US" sz="2200" dirty="0">
                <a:solidFill>
                  <a:srgbClr val="FFFFFF"/>
                </a:solidFill>
                <a:latin typeface="Arial" panose="020B0604020202020204" pitchFamily="34" charset="0"/>
              </a:rPr>
              <a:t>Planning, orchestrating, reviewing, and understanding risk are what you bring to an assessment.</a:t>
            </a:r>
          </a:p>
        </p:txBody>
      </p:sp>
      <p:sp>
        <p:nvSpPr>
          <p:cNvPr id="5" name="TextBox 4">
            <a:extLst>
              <a:ext uri="{FF2B5EF4-FFF2-40B4-BE49-F238E27FC236}">
                <a16:creationId xmlns:a16="http://schemas.microsoft.com/office/drawing/2014/main" id="{3D4CB06D-C080-B854-7F11-EDF58CDB6DC4}"/>
              </a:ext>
            </a:extLst>
          </p:cNvPr>
          <p:cNvSpPr txBox="1"/>
          <p:nvPr/>
        </p:nvSpPr>
        <p:spPr>
          <a:xfrm>
            <a:off x="6556916" y="5385397"/>
            <a:ext cx="5206457" cy="1384995"/>
          </a:xfrm>
          <a:prstGeom prst="rect">
            <a:avLst/>
          </a:prstGeom>
          <a:solidFill>
            <a:srgbClr val="B11116"/>
          </a:solidFill>
        </p:spPr>
        <p:txBody>
          <a:bodyPr wrap="square" lIns="182880" tIns="182880" rIns="182880" bIns="182880">
            <a:spAutoFit/>
          </a:bodyPr>
          <a:lstStyle/>
          <a:p>
            <a:pPr algn="ctr"/>
            <a:r>
              <a:rPr lang="en-US" sz="6600" dirty="0">
                <a:solidFill>
                  <a:srgbClr val="FFFFFF"/>
                </a:solidFill>
                <a:latin typeface="Arial" panose="020B0604020202020204" pitchFamily="34" charset="0"/>
              </a:rPr>
              <a:t>You &gt; AI</a:t>
            </a:r>
          </a:p>
        </p:txBody>
      </p:sp>
      <p:sp>
        <p:nvSpPr>
          <p:cNvPr id="8" name="TextBox 7">
            <a:extLst>
              <a:ext uri="{FF2B5EF4-FFF2-40B4-BE49-F238E27FC236}">
                <a16:creationId xmlns:a16="http://schemas.microsoft.com/office/drawing/2014/main" id="{4162D852-2122-B4D4-CDAA-253CDD9A42B2}"/>
              </a:ext>
            </a:extLst>
          </p:cNvPr>
          <p:cNvSpPr txBox="1"/>
          <p:nvPr/>
        </p:nvSpPr>
        <p:spPr>
          <a:xfrm>
            <a:off x="6556916" y="3957936"/>
            <a:ext cx="5206457" cy="1384995"/>
          </a:xfrm>
          <a:prstGeom prst="rect">
            <a:avLst/>
          </a:prstGeom>
          <a:solidFill>
            <a:srgbClr val="B11116"/>
          </a:solidFill>
        </p:spPr>
        <p:txBody>
          <a:bodyPr wrap="square" lIns="182880" tIns="182880" rIns="182880" bIns="182880">
            <a:spAutoFit/>
          </a:bodyPr>
          <a:lstStyle/>
          <a:p>
            <a:pPr algn="ctr"/>
            <a:r>
              <a:rPr lang="en-US" sz="2200" dirty="0">
                <a:solidFill>
                  <a:srgbClr val="FFFFFF"/>
                </a:solidFill>
                <a:latin typeface="Arial" panose="020B0604020202020204" pitchFamily="34" charset="0"/>
              </a:rPr>
              <a:t>The opportunity to use AI to significantly increase your productivity is valuable to an employer.</a:t>
            </a:r>
          </a:p>
        </p:txBody>
      </p:sp>
    </p:spTree>
    <p:extLst>
      <p:ext uri="{BB962C8B-B14F-4D97-AF65-F5344CB8AC3E}">
        <p14:creationId xmlns:p14="http://schemas.microsoft.com/office/powerpoint/2010/main" val="3448510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E4098811-73C1-9402-99CB-B4AC4DA7FA22}"/>
              </a:ext>
            </a:extLst>
          </p:cNvPr>
          <p:cNvSpPr>
            <a:spLocks noGrp="1"/>
          </p:cNvSpPr>
          <p:nvPr>
            <p:ph type="title"/>
          </p:nvPr>
        </p:nvSpPr>
        <p:spPr/>
        <p:txBody>
          <a:bodyPr/>
          <a:lstStyle/>
          <a:p>
            <a:r>
              <a:rPr lang="en-US" dirty="0"/>
              <a:t>Summary</a:t>
            </a:r>
          </a:p>
        </p:txBody>
      </p:sp>
      <p:sp>
        <p:nvSpPr>
          <p:cNvPr id="29" name="TextBox 28">
            <a:extLst>
              <a:ext uri="{FF2B5EF4-FFF2-40B4-BE49-F238E27FC236}">
                <a16:creationId xmlns:a16="http://schemas.microsoft.com/office/drawing/2014/main" id="{E064911B-684C-EBB4-91F6-13B8864AEBF6}"/>
              </a:ext>
            </a:extLst>
          </p:cNvPr>
          <p:cNvSpPr txBox="1"/>
          <p:nvPr/>
        </p:nvSpPr>
        <p:spPr>
          <a:xfrm>
            <a:off x="7363516" y="1182657"/>
            <a:ext cx="4399858" cy="1292662"/>
          </a:xfrm>
          <a:prstGeom prst="rect">
            <a:avLst/>
          </a:prstGeom>
          <a:solidFill>
            <a:srgbClr val="B11016"/>
          </a:solidFill>
        </p:spPr>
        <p:txBody>
          <a:bodyPr wrap="square" lIns="182880" tIns="91440" rIns="182880" bIns="91440">
            <a:spAutoFit/>
          </a:bodyPr>
          <a:lstStyle/>
          <a:p>
            <a:pPr marL="0" marR="0" indent="0" algn="l">
              <a:spcAft>
                <a:spcPts val="2400"/>
              </a:spcAft>
              <a:buNone/>
            </a:pPr>
            <a:r>
              <a:rPr lang="en-US" sz="2400" b="0" i="0" spc="38" dirty="0">
                <a:solidFill>
                  <a:schemeClr val="bg1"/>
                </a:solidFill>
                <a:effectLst/>
                <a:latin typeface="Aleo" panose="00000500000000000000" pitchFamily="2" charset="77"/>
              </a:rPr>
              <a:t>SEC504: Hacker Tools, Techniques, and Incident Handling</a:t>
            </a:r>
          </a:p>
        </p:txBody>
      </p:sp>
      <p:sp>
        <p:nvSpPr>
          <p:cNvPr id="31" name="TextBox 30">
            <a:extLst>
              <a:ext uri="{FF2B5EF4-FFF2-40B4-BE49-F238E27FC236}">
                <a16:creationId xmlns:a16="http://schemas.microsoft.com/office/drawing/2014/main" id="{593473F9-118C-EC5F-3384-1AD3AD754F31}"/>
              </a:ext>
            </a:extLst>
          </p:cNvPr>
          <p:cNvSpPr txBox="1"/>
          <p:nvPr/>
        </p:nvSpPr>
        <p:spPr>
          <a:xfrm>
            <a:off x="7325189" y="2949816"/>
            <a:ext cx="4399858" cy="1292662"/>
          </a:xfrm>
          <a:prstGeom prst="rect">
            <a:avLst/>
          </a:prstGeom>
          <a:solidFill>
            <a:srgbClr val="B11016"/>
          </a:solidFill>
        </p:spPr>
        <p:txBody>
          <a:bodyPr wrap="square" lIns="182880" tIns="91440" rIns="182880" bIns="91440">
            <a:spAutoFit/>
          </a:bodyPr>
          <a:lstStyle/>
          <a:p>
            <a:pPr marL="0" marR="0" indent="0" algn="l">
              <a:spcAft>
                <a:spcPts val="2400"/>
              </a:spcAft>
              <a:buNone/>
            </a:pPr>
            <a:r>
              <a:rPr lang="en-US" sz="2400" b="0" i="0" spc="38" dirty="0">
                <a:solidFill>
                  <a:schemeClr val="bg1"/>
                </a:solidFill>
                <a:effectLst/>
                <a:latin typeface="Aleo" pitchFamily="2" charset="77"/>
              </a:rPr>
              <a:t>SEC543: AI-Assisted Source Code Analysis and Exploitation</a:t>
            </a:r>
          </a:p>
        </p:txBody>
      </p:sp>
      <p:sp>
        <p:nvSpPr>
          <p:cNvPr id="33" name="TextBox 32">
            <a:extLst>
              <a:ext uri="{FF2B5EF4-FFF2-40B4-BE49-F238E27FC236}">
                <a16:creationId xmlns:a16="http://schemas.microsoft.com/office/drawing/2014/main" id="{F3B0C069-97DE-E0DB-E529-800500E19B0A}"/>
              </a:ext>
            </a:extLst>
          </p:cNvPr>
          <p:cNvSpPr txBox="1"/>
          <p:nvPr/>
        </p:nvSpPr>
        <p:spPr>
          <a:xfrm>
            <a:off x="7363516" y="2470142"/>
            <a:ext cx="2738318" cy="369332"/>
          </a:xfrm>
          <a:prstGeom prst="rect">
            <a:avLst/>
          </a:prstGeom>
          <a:noFill/>
        </p:spPr>
        <p:txBody>
          <a:bodyPr wrap="square" lIns="91440" anchor="ctr">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dirty="0"/>
              <a:t>www.sans.org/sec504</a:t>
            </a:r>
          </a:p>
        </p:txBody>
      </p:sp>
      <p:sp>
        <p:nvSpPr>
          <p:cNvPr id="34" name="TextBox 33">
            <a:extLst>
              <a:ext uri="{FF2B5EF4-FFF2-40B4-BE49-F238E27FC236}">
                <a16:creationId xmlns:a16="http://schemas.microsoft.com/office/drawing/2014/main" id="{322FDC58-49BD-B33A-A607-B92222EB7154}"/>
              </a:ext>
            </a:extLst>
          </p:cNvPr>
          <p:cNvSpPr txBox="1"/>
          <p:nvPr/>
        </p:nvSpPr>
        <p:spPr>
          <a:xfrm>
            <a:off x="7325189" y="4257781"/>
            <a:ext cx="2738318" cy="369332"/>
          </a:xfrm>
          <a:prstGeom prst="rect">
            <a:avLst/>
          </a:prstGeom>
          <a:noFill/>
        </p:spPr>
        <p:txBody>
          <a:bodyPr wrap="square" lIns="91440" anchor="ctr">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dirty="0"/>
              <a:t>www.sans.org/sec543</a:t>
            </a:r>
          </a:p>
        </p:txBody>
      </p:sp>
      <p:sp>
        <p:nvSpPr>
          <p:cNvPr id="37" name="TextBox 36">
            <a:extLst>
              <a:ext uri="{FF2B5EF4-FFF2-40B4-BE49-F238E27FC236}">
                <a16:creationId xmlns:a16="http://schemas.microsoft.com/office/drawing/2014/main" id="{42DAB077-9F05-1128-F55B-57D725628B9E}"/>
              </a:ext>
            </a:extLst>
          </p:cNvPr>
          <p:cNvSpPr txBox="1"/>
          <p:nvPr/>
        </p:nvSpPr>
        <p:spPr>
          <a:xfrm>
            <a:off x="466953" y="1127653"/>
            <a:ext cx="6045359" cy="1371600"/>
          </a:xfrm>
          <a:prstGeom prst="rect">
            <a:avLst/>
          </a:prstGeom>
          <a:solidFill>
            <a:schemeClr val="bg1">
              <a:lumMod val="85000"/>
            </a:schemeClr>
          </a:solidFill>
        </p:spPr>
        <p:txBody>
          <a:bodyPr wrap="square" lIns="822960" tIns="182880" rIns="182880" bIns="182880" anchor="ctr">
            <a:noAutofit/>
          </a:bodyPr>
          <a:lstStyle/>
          <a:p>
            <a:r>
              <a:rPr lang="en-US" sz="2400" dirty="0"/>
              <a:t>Cybersecurity burnout is real. We need to remember to have fun.</a:t>
            </a:r>
          </a:p>
        </p:txBody>
      </p:sp>
      <p:sp>
        <p:nvSpPr>
          <p:cNvPr id="38" name="TextBox 37">
            <a:extLst>
              <a:ext uri="{FF2B5EF4-FFF2-40B4-BE49-F238E27FC236}">
                <a16:creationId xmlns:a16="http://schemas.microsoft.com/office/drawing/2014/main" id="{9BC9303B-20C3-D904-253C-06E140314DC1}"/>
              </a:ext>
            </a:extLst>
          </p:cNvPr>
          <p:cNvSpPr txBox="1"/>
          <p:nvPr/>
        </p:nvSpPr>
        <p:spPr>
          <a:xfrm>
            <a:off x="466953" y="2534483"/>
            <a:ext cx="6045359" cy="1371600"/>
          </a:xfrm>
          <a:prstGeom prst="rect">
            <a:avLst/>
          </a:prstGeom>
          <a:solidFill>
            <a:schemeClr val="bg1">
              <a:lumMod val="85000"/>
            </a:schemeClr>
          </a:solidFill>
        </p:spPr>
        <p:txBody>
          <a:bodyPr wrap="square" lIns="822960" tIns="182880" rIns="182880" bIns="182880" anchor="ctr">
            <a:noAutofit/>
          </a:bodyPr>
          <a:lstStyle/>
          <a:p>
            <a:r>
              <a:rPr lang="en-US" sz="2400" dirty="0"/>
              <a:t>Your investment in decomposing tasks and orchestrating AI is what gets you the best results.</a:t>
            </a:r>
          </a:p>
        </p:txBody>
      </p:sp>
      <p:sp>
        <p:nvSpPr>
          <p:cNvPr id="39" name="TextBox 38">
            <a:extLst>
              <a:ext uri="{FF2B5EF4-FFF2-40B4-BE49-F238E27FC236}">
                <a16:creationId xmlns:a16="http://schemas.microsoft.com/office/drawing/2014/main" id="{D3545E88-CF29-D43A-EEBE-CCD1A8DF8CA0}"/>
              </a:ext>
            </a:extLst>
          </p:cNvPr>
          <p:cNvSpPr txBox="1"/>
          <p:nvPr/>
        </p:nvSpPr>
        <p:spPr>
          <a:xfrm>
            <a:off x="466953" y="3941313"/>
            <a:ext cx="6045359" cy="1371600"/>
          </a:xfrm>
          <a:prstGeom prst="rect">
            <a:avLst/>
          </a:prstGeom>
          <a:solidFill>
            <a:schemeClr val="bg1">
              <a:lumMod val="85000"/>
            </a:schemeClr>
          </a:solidFill>
        </p:spPr>
        <p:txBody>
          <a:bodyPr wrap="square" lIns="822960" tIns="182880" rIns="182880" bIns="182880" anchor="ctr">
            <a:noAutofit/>
          </a:bodyPr>
          <a:lstStyle/>
          <a:p>
            <a:r>
              <a:rPr lang="en-US" sz="2400" dirty="0"/>
              <a:t>Your investment in understanding risk and threats to your organization is what makes it useful.</a:t>
            </a:r>
          </a:p>
        </p:txBody>
      </p:sp>
      <p:sp>
        <p:nvSpPr>
          <p:cNvPr id="40" name="TextBox 39">
            <a:extLst>
              <a:ext uri="{FF2B5EF4-FFF2-40B4-BE49-F238E27FC236}">
                <a16:creationId xmlns:a16="http://schemas.microsoft.com/office/drawing/2014/main" id="{1CECC93F-DFAB-B277-934B-F55B8E4E4691}"/>
              </a:ext>
            </a:extLst>
          </p:cNvPr>
          <p:cNvSpPr txBox="1"/>
          <p:nvPr/>
        </p:nvSpPr>
        <p:spPr>
          <a:xfrm>
            <a:off x="466953" y="5348142"/>
            <a:ext cx="6045359" cy="1371600"/>
          </a:xfrm>
          <a:prstGeom prst="rect">
            <a:avLst/>
          </a:prstGeom>
          <a:solidFill>
            <a:schemeClr val="bg1">
              <a:lumMod val="85000"/>
            </a:schemeClr>
          </a:solidFill>
        </p:spPr>
        <p:txBody>
          <a:bodyPr wrap="square" lIns="822960" tIns="182880" rIns="182880" bIns="182880" anchor="ctr">
            <a:noAutofit/>
          </a:bodyPr>
          <a:lstStyle/>
          <a:p>
            <a:r>
              <a:rPr lang="en-US" sz="2400" dirty="0"/>
              <a:t>None of this happens without you. Now is the time to experiment, to fail, to learn, and to grow as analysts.</a:t>
            </a:r>
          </a:p>
        </p:txBody>
      </p:sp>
      <p:sp>
        <p:nvSpPr>
          <p:cNvPr id="42" name="TextBox 41">
            <a:extLst>
              <a:ext uri="{FF2B5EF4-FFF2-40B4-BE49-F238E27FC236}">
                <a16:creationId xmlns:a16="http://schemas.microsoft.com/office/drawing/2014/main" id="{FA45B56F-1227-A752-65EF-E13DB5555C0C}"/>
              </a:ext>
            </a:extLst>
          </p:cNvPr>
          <p:cNvSpPr txBox="1"/>
          <p:nvPr/>
        </p:nvSpPr>
        <p:spPr>
          <a:xfrm>
            <a:off x="466953" y="1444267"/>
            <a:ext cx="815437" cy="769441"/>
          </a:xfrm>
          <a:prstGeom prst="rect">
            <a:avLst/>
          </a:prstGeom>
          <a:noFill/>
        </p:spPr>
        <p:txBody>
          <a:bodyPr wrap="square">
            <a:spAutoFit/>
          </a:bodyPr>
          <a:lstStyle/>
          <a:p>
            <a:pPr algn="ctr"/>
            <a:r>
              <a:rPr lang="en-US" sz="4400" dirty="0">
                <a:latin typeface="Verdana" panose="020B0604030504040204" pitchFamily="34" charset="0"/>
                <a:ea typeface="Verdana" panose="020B0604030504040204" pitchFamily="34" charset="0"/>
                <a:cs typeface="Verdana" panose="020B0604030504040204" pitchFamily="34" charset="0"/>
              </a:rPr>
              <a:t>1</a:t>
            </a:r>
            <a:endParaRPr lang="en-US" sz="6000" dirty="0">
              <a:latin typeface="Verdana" panose="020B0604030504040204" pitchFamily="34" charset="0"/>
              <a:ea typeface="Verdana" panose="020B0604030504040204" pitchFamily="34" charset="0"/>
              <a:cs typeface="Verdana" panose="020B0604030504040204" pitchFamily="34" charset="0"/>
            </a:endParaRPr>
          </a:p>
        </p:txBody>
      </p:sp>
      <p:sp>
        <p:nvSpPr>
          <p:cNvPr id="43" name="TextBox 42">
            <a:extLst>
              <a:ext uri="{FF2B5EF4-FFF2-40B4-BE49-F238E27FC236}">
                <a16:creationId xmlns:a16="http://schemas.microsoft.com/office/drawing/2014/main" id="{D53A0061-2253-826D-35AC-3B147E8463C1}"/>
              </a:ext>
            </a:extLst>
          </p:cNvPr>
          <p:cNvSpPr txBox="1"/>
          <p:nvPr/>
        </p:nvSpPr>
        <p:spPr>
          <a:xfrm>
            <a:off x="466952" y="2815268"/>
            <a:ext cx="815437" cy="769441"/>
          </a:xfrm>
          <a:prstGeom prst="rect">
            <a:avLst/>
          </a:prstGeom>
          <a:noFill/>
        </p:spPr>
        <p:txBody>
          <a:bodyPr wrap="square">
            <a:spAutoFit/>
          </a:bodyPr>
          <a:lstStyle/>
          <a:p>
            <a:pPr algn="ctr"/>
            <a:r>
              <a:rPr lang="en-US" sz="4400" dirty="0">
                <a:latin typeface="Verdana" panose="020B0604030504040204" pitchFamily="34" charset="0"/>
                <a:ea typeface="Verdana" panose="020B0604030504040204" pitchFamily="34" charset="0"/>
                <a:cs typeface="Verdana" panose="020B0604030504040204" pitchFamily="34" charset="0"/>
              </a:rPr>
              <a:t>2</a:t>
            </a:r>
            <a:endParaRPr lang="en-US" sz="6000" dirty="0">
              <a:latin typeface="Verdana" panose="020B0604030504040204" pitchFamily="34" charset="0"/>
              <a:ea typeface="Verdana" panose="020B0604030504040204" pitchFamily="34" charset="0"/>
              <a:cs typeface="Verdana" panose="020B0604030504040204" pitchFamily="34" charset="0"/>
            </a:endParaRPr>
          </a:p>
        </p:txBody>
      </p:sp>
      <p:sp>
        <p:nvSpPr>
          <p:cNvPr id="44" name="TextBox 43">
            <a:extLst>
              <a:ext uri="{FF2B5EF4-FFF2-40B4-BE49-F238E27FC236}">
                <a16:creationId xmlns:a16="http://schemas.microsoft.com/office/drawing/2014/main" id="{6E914F0C-2947-1886-E6F0-BA7C5D440C89}"/>
              </a:ext>
            </a:extLst>
          </p:cNvPr>
          <p:cNvSpPr txBox="1"/>
          <p:nvPr/>
        </p:nvSpPr>
        <p:spPr>
          <a:xfrm>
            <a:off x="466951" y="4186269"/>
            <a:ext cx="815437" cy="769441"/>
          </a:xfrm>
          <a:prstGeom prst="rect">
            <a:avLst/>
          </a:prstGeom>
          <a:noFill/>
        </p:spPr>
        <p:txBody>
          <a:bodyPr wrap="square">
            <a:spAutoFit/>
          </a:bodyPr>
          <a:lstStyle/>
          <a:p>
            <a:pPr algn="ctr"/>
            <a:r>
              <a:rPr lang="en-US" sz="4400" dirty="0">
                <a:latin typeface="Verdana" panose="020B0604030504040204" pitchFamily="34" charset="0"/>
                <a:ea typeface="Verdana" panose="020B0604030504040204" pitchFamily="34" charset="0"/>
                <a:cs typeface="Verdana" panose="020B0604030504040204" pitchFamily="34" charset="0"/>
              </a:rPr>
              <a:t>3</a:t>
            </a:r>
            <a:endParaRPr lang="en-US" sz="6000" dirty="0">
              <a:latin typeface="Verdana" panose="020B0604030504040204" pitchFamily="34" charset="0"/>
              <a:ea typeface="Verdana" panose="020B0604030504040204" pitchFamily="34" charset="0"/>
              <a:cs typeface="Verdana" panose="020B0604030504040204" pitchFamily="34" charset="0"/>
            </a:endParaRPr>
          </a:p>
        </p:txBody>
      </p:sp>
      <p:sp>
        <p:nvSpPr>
          <p:cNvPr id="45" name="TextBox 44">
            <a:extLst>
              <a:ext uri="{FF2B5EF4-FFF2-40B4-BE49-F238E27FC236}">
                <a16:creationId xmlns:a16="http://schemas.microsoft.com/office/drawing/2014/main" id="{967695B7-1CC5-8C56-30A3-A6B86CEC2A41}"/>
              </a:ext>
            </a:extLst>
          </p:cNvPr>
          <p:cNvSpPr txBox="1"/>
          <p:nvPr/>
        </p:nvSpPr>
        <p:spPr>
          <a:xfrm>
            <a:off x="466950" y="5557270"/>
            <a:ext cx="815437" cy="769441"/>
          </a:xfrm>
          <a:prstGeom prst="rect">
            <a:avLst/>
          </a:prstGeom>
          <a:noFill/>
        </p:spPr>
        <p:txBody>
          <a:bodyPr wrap="square">
            <a:spAutoFit/>
          </a:bodyPr>
          <a:lstStyle/>
          <a:p>
            <a:pPr algn="ctr"/>
            <a:r>
              <a:rPr lang="en-US" sz="4400" dirty="0">
                <a:latin typeface="Verdana" panose="020B0604030504040204" pitchFamily="34" charset="0"/>
                <a:ea typeface="Verdana" panose="020B0604030504040204" pitchFamily="34" charset="0"/>
                <a:cs typeface="Verdana" panose="020B0604030504040204" pitchFamily="34" charset="0"/>
              </a:rPr>
              <a:t>4</a:t>
            </a:r>
            <a:endParaRPr lang="en-US" sz="6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0904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EF2CB10-2599-DC80-0CD6-113F91D625D8}"/>
              </a:ext>
            </a:extLst>
          </p:cNvPr>
          <p:cNvSpPr>
            <a:spLocks noGrp="1"/>
          </p:cNvSpPr>
          <p:nvPr>
            <p:ph type="body" sz="quarter" idx="15"/>
          </p:nvPr>
        </p:nvSpPr>
        <p:spPr/>
        <p:txBody>
          <a:bodyPr/>
          <a:lstStyle/>
          <a:p>
            <a:r>
              <a:rPr lang="en-US" dirty="0"/>
              <a:t>I forgot that this was fun.</a:t>
            </a:r>
          </a:p>
        </p:txBody>
      </p:sp>
      <p:sp>
        <p:nvSpPr>
          <p:cNvPr id="8" name="Text Placeholder 7">
            <a:extLst>
              <a:ext uri="{FF2B5EF4-FFF2-40B4-BE49-F238E27FC236}">
                <a16:creationId xmlns:a16="http://schemas.microsoft.com/office/drawing/2014/main" id="{22736DDD-C7FA-A2F1-739A-150DC3E11F79}"/>
              </a:ext>
            </a:extLst>
          </p:cNvPr>
          <p:cNvSpPr>
            <a:spLocks noGrp="1"/>
          </p:cNvSpPr>
          <p:nvPr>
            <p:ph type="body" sz="quarter" idx="16"/>
          </p:nvPr>
        </p:nvSpPr>
        <p:spPr/>
        <p:txBody>
          <a:bodyPr/>
          <a:lstStyle/>
          <a:p>
            <a:r>
              <a:rPr lang="en-US" dirty="0"/>
              <a:t>(So, let's have some fun.)</a:t>
            </a:r>
          </a:p>
        </p:txBody>
      </p:sp>
    </p:spTree>
    <p:extLst>
      <p:ext uri="{BB962C8B-B14F-4D97-AF65-F5344CB8AC3E}">
        <p14:creationId xmlns:p14="http://schemas.microsoft.com/office/powerpoint/2010/main" val="417315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AC65-BCCD-1FC1-DA4C-0756E7CE3881}"/>
              </a:ext>
            </a:extLst>
          </p:cNvPr>
          <p:cNvSpPr>
            <a:spLocks noGrp="1"/>
          </p:cNvSpPr>
          <p:nvPr>
            <p:ph type="title"/>
          </p:nvPr>
        </p:nvSpPr>
        <p:spPr/>
        <p:txBody>
          <a:bodyPr/>
          <a:lstStyle/>
          <a:p>
            <a:r>
              <a:rPr lang="en-US" dirty="0"/>
              <a:t>Using AI for Vulnerability Discovery</a:t>
            </a:r>
          </a:p>
        </p:txBody>
      </p:sp>
      <p:sp>
        <p:nvSpPr>
          <p:cNvPr id="3" name="Content Placeholder 2">
            <a:extLst>
              <a:ext uri="{FF2B5EF4-FFF2-40B4-BE49-F238E27FC236}">
                <a16:creationId xmlns:a16="http://schemas.microsoft.com/office/drawing/2014/main" id="{DAA0FA94-FC7F-A71E-DDDF-6160760DB73A}"/>
              </a:ext>
            </a:extLst>
          </p:cNvPr>
          <p:cNvSpPr>
            <a:spLocks noGrp="1"/>
          </p:cNvSpPr>
          <p:nvPr>
            <p:ph sz="quarter" idx="12"/>
          </p:nvPr>
        </p:nvSpPr>
        <p:spPr>
          <a:xfrm>
            <a:off x="428624" y="2031587"/>
            <a:ext cx="7050267" cy="4582572"/>
          </a:xfrm>
        </p:spPr>
        <p:txBody>
          <a:bodyPr>
            <a:normAutofit fontScale="92500"/>
          </a:bodyPr>
          <a:lstStyle/>
          <a:p>
            <a:r>
              <a:rPr lang="en-US" dirty="0"/>
              <a:t>Reading source to find vulnerabilities is not new, but:</a:t>
            </a:r>
          </a:p>
          <a:p>
            <a:pPr lvl="1"/>
            <a:r>
              <a:rPr lang="en-US" dirty="0"/>
              <a:t>We get tired and bored</a:t>
            </a:r>
          </a:p>
          <a:p>
            <a:pPr lvl="1"/>
            <a:r>
              <a:rPr lang="en-US" dirty="0"/>
              <a:t>We need specialized training for bug hunting</a:t>
            </a:r>
          </a:p>
          <a:p>
            <a:pPr lvl="1"/>
            <a:r>
              <a:rPr lang="en-US" dirty="0"/>
              <a:t>We need to understand the code language</a:t>
            </a:r>
          </a:p>
          <a:p>
            <a:pPr lvl="1"/>
            <a:r>
              <a:rPr lang="en-US" dirty="0"/>
              <a:t>We need to understand the human language</a:t>
            </a:r>
          </a:p>
          <a:p>
            <a:r>
              <a:rPr lang="en-US" dirty="0"/>
              <a:t>AI models excel at:</a:t>
            </a:r>
          </a:p>
          <a:p>
            <a:pPr lvl="1"/>
            <a:r>
              <a:rPr lang="en-US" dirty="0"/>
              <a:t>Following code and logic trails</a:t>
            </a:r>
          </a:p>
          <a:p>
            <a:pPr lvl="1"/>
            <a:r>
              <a:rPr lang="en-US" dirty="0"/>
              <a:t>Identifying patterns that reveal possible vulnerabilities</a:t>
            </a:r>
          </a:p>
          <a:p>
            <a:pPr lvl="1"/>
            <a:r>
              <a:rPr lang="en-US" dirty="0"/>
              <a:t>Developing one-off testing scripts and harnesses</a:t>
            </a:r>
          </a:p>
          <a:p>
            <a:pPr lvl="1"/>
            <a:r>
              <a:rPr lang="en-US" dirty="0"/>
              <a:t>Running multiple tests in parallel</a:t>
            </a:r>
          </a:p>
          <a:p>
            <a:pPr lvl="1"/>
            <a:r>
              <a:rPr lang="en-US" dirty="0"/>
              <a:t>Running tirelessly until completion is achieved</a:t>
            </a:r>
          </a:p>
          <a:p>
            <a:pPr lvl="1"/>
            <a:r>
              <a:rPr lang="en-US" dirty="0"/>
              <a:t>Understanding comments in other languages</a:t>
            </a:r>
          </a:p>
        </p:txBody>
      </p:sp>
      <p:pic>
        <p:nvPicPr>
          <p:cNvPr id="15" name="Picture 14">
            <a:extLst>
              <a:ext uri="{FF2B5EF4-FFF2-40B4-BE49-F238E27FC236}">
                <a16:creationId xmlns:a16="http://schemas.microsoft.com/office/drawing/2014/main" id="{06858D28-16B6-2B56-DE1C-5A904E302220}"/>
              </a:ext>
            </a:extLst>
          </p:cNvPr>
          <p:cNvPicPr>
            <a:picLocks noChangeAspect="1"/>
          </p:cNvPicPr>
          <p:nvPr/>
        </p:nvPicPr>
        <p:blipFill>
          <a:blip r:embed="rId3"/>
          <a:stretch>
            <a:fillRect/>
          </a:stretch>
        </p:blipFill>
        <p:spPr>
          <a:xfrm>
            <a:off x="7478891" y="1233488"/>
            <a:ext cx="4284483" cy="5472111"/>
          </a:xfrm>
          <a:prstGeom prst="rect">
            <a:avLst/>
          </a:prstGeom>
          <a:ln>
            <a:solidFill>
              <a:schemeClr val="bg1">
                <a:lumMod val="85000"/>
              </a:schemeClr>
            </a:solidFill>
          </a:ln>
        </p:spPr>
      </p:pic>
      <p:sp>
        <p:nvSpPr>
          <p:cNvPr id="17" name="TextBox 16">
            <a:extLst>
              <a:ext uri="{FF2B5EF4-FFF2-40B4-BE49-F238E27FC236}">
                <a16:creationId xmlns:a16="http://schemas.microsoft.com/office/drawing/2014/main" id="{3DAB5D7A-7A6C-26F6-BFB2-205D5EF49284}"/>
              </a:ext>
            </a:extLst>
          </p:cNvPr>
          <p:cNvSpPr txBox="1"/>
          <p:nvPr/>
        </p:nvSpPr>
        <p:spPr>
          <a:xfrm>
            <a:off x="428624" y="1233488"/>
            <a:ext cx="6866698" cy="707886"/>
          </a:xfrm>
          <a:prstGeom prst="rect">
            <a:avLst/>
          </a:prstGeom>
          <a:solidFill>
            <a:srgbClr val="E3E1E1"/>
          </a:solidFill>
          <a:ln>
            <a:noFill/>
          </a:ln>
        </p:spPr>
        <p:txBody>
          <a:bodyPr wrap="square" lIns="182880" tIns="182880" rIns="182880" bIns="182880">
            <a:spAutoFit/>
          </a:bodyPr>
          <a:lstStyle/>
          <a:p>
            <a:r>
              <a:rPr lang="en-US" sz="2200" dirty="0">
                <a:solidFill>
                  <a:srgbClr val="000000"/>
                </a:solidFill>
                <a:latin typeface="Arial" panose="020B0604020202020204" pitchFamily="34" charset="0"/>
              </a:rPr>
              <a:t>AI models find new vulnerabilities using </a:t>
            </a:r>
            <a:r>
              <a:rPr lang="en-US" sz="2200">
                <a:solidFill>
                  <a:srgbClr val="000000"/>
                </a:solidFill>
                <a:latin typeface="Arial" panose="020B0604020202020204" pitchFamily="34" charset="0"/>
              </a:rPr>
              <a:t>source code</a:t>
            </a:r>
            <a:endParaRPr lang="en-US" sz="2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30256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EA4D49-9F0B-0DB8-BBC3-EB7A00F80684}"/>
              </a:ext>
            </a:extLst>
          </p:cNvPr>
          <p:cNvSpPr>
            <a:spLocks noGrp="1"/>
          </p:cNvSpPr>
          <p:nvPr>
            <p:ph type="body" sz="quarter" idx="15"/>
          </p:nvPr>
        </p:nvSpPr>
        <p:spPr/>
        <p:txBody>
          <a:bodyPr/>
          <a:lstStyle/>
          <a:p>
            <a:r>
              <a:rPr lang="en-US" sz="4000" dirty="0"/>
              <a:t>Key Lesson: AI-assisted vulnerability discovery is broadly accessible, but we need to orchestrate AI for the best results.</a:t>
            </a:r>
          </a:p>
        </p:txBody>
      </p:sp>
    </p:spTree>
    <p:extLst>
      <p:ext uri="{BB962C8B-B14F-4D97-AF65-F5344CB8AC3E}">
        <p14:creationId xmlns:p14="http://schemas.microsoft.com/office/powerpoint/2010/main" val="298085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5574E8C-A585-B173-DB38-B67BECEEE2D3}"/>
              </a:ext>
            </a:extLst>
          </p:cNvPr>
          <p:cNvSpPr/>
          <p:nvPr/>
        </p:nvSpPr>
        <p:spPr>
          <a:xfrm>
            <a:off x="8182686" y="3429000"/>
            <a:ext cx="3580688" cy="1051305"/>
          </a:xfrm>
          <a:prstGeom prst="rect">
            <a:avLst/>
          </a:prstGeom>
          <a:solidFill>
            <a:srgbClr val="B52623"/>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182880" rtlCol="0" anchor="ctr"/>
          <a:lstStyle/>
          <a:p>
            <a:pPr algn="ctr"/>
            <a:r>
              <a:rPr lang="en-US" dirty="0"/>
              <a:t>Build the scaffolding and scoping to describe the source code.</a:t>
            </a:r>
          </a:p>
        </p:txBody>
      </p:sp>
      <p:sp>
        <p:nvSpPr>
          <p:cNvPr id="14" name="Rectangle 13">
            <a:extLst>
              <a:ext uri="{FF2B5EF4-FFF2-40B4-BE49-F238E27FC236}">
                <a16:creationId xmlns:a16="http://schemas.microsoft.com/office/drawing/2014/main" id="{01E181FD-D471-1AB9-0CCD-1E5DD10F6191}"/>
              </a:ext>
            </a:extLst>
          </p:cNvPr>
          <p:cNvSpPr/>
          <p:nvPr/>
        </p:nvSpPr>
        <p:spPr>
          <a:xfrm>
            <a:off x="8182686" y="2331244"/>
            <a:ext cx="3580688" cy="105130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182880" rtlCol="0" anchor="ctr"/>
          <a:lstStyle/>
          <a:p>
            <a:pPr algn="ctr"/>
            <a:r>
              <a:rPr lang="en-US" dirty="0">
                <a:solidFill>
                  <a:schemeClr val="tx1"/>
                </a:solidFill>
              </a:rPr>
              <a:t>Build a target environment for validating findings.</a:t>
            </a:r>
          </a:p>
        </p:txBody>
      </p:sp>
      <p:sp>
        <p:nvSpPr>
          <p:cNvPr id="2" name="Title 1">
            <a:extLst>
              <a:ext uri="{FF2B5EF4-FFF2-40B4-BE49-F238E27FC236}">
                <a16:creationId xmlns:a16="http://schemas.microsoft.com/office/drawing/2014/main" id="{63ABD7EE-2218-280C-03C7-D3E24188C399}"/>
              </a:ext>
            </a:extLst>
          </p:cNvPr>
          <p:cNvSpPr>
            <a:spLocks noGrp="1"/>
          </p:cNvSpPr>
          <p:nvPr>
            <p:ph type="title"/>
          </p:nvPr>
        </p:nvSpPr>
        <p:spPr/>
        <p:txBody>
          <a:bodyPr/>
          <a:lstStyle/>
          <a:p>
            <a:r>
              <a:rPr lang="en-US"/>
              <a:t>Zero-Day Vulnerability Discovery: Your Prep, AI Analysis</a:t>
            </a:r>
            <a:endParaRPr lang="en-US" dirty="0"/>
          </a:p>
        </p:txBody>
      </p:sp>
      <p:sp>
        <p:nvSpPr>
          <p:cNvPr id="3" name="Content Placeholder 2">
            <a:extLst>
              <a:ext uri="{FF2B5EF4-FFF2-40B4-BE49-F238E27FC236}">
                <a16:creationId xmlns:a16="http://schemas.microsoft.com/office/drawing/2014/main" id="{FEF11ED3-EAA5-3E78-6988-FAE98CE8FE90}"/>
              </a:ext>
            </a:extLst>
          </p:cNvPr>
          <p:cNvSpPr>
            <a:spLocks noGrp="1"/>
          </p:cNvSpPr>
          <p:nvPr>
            <p:ph sz="quarter" idx="12"/>
          </p:nvPr>
        </p:nvSpPr>
        <p:spPr>
          <a:xfrm>
            <a:off x="428626" y="1233488"/>
            <a:ext cx="6946209" cy="5472111"/>
          </a:xfrm>
        </p:spPr>
        <p:txBody>
          <a:bodyPr>
            <a:normAutofit fontScale="92500"/>
          </a:bodyPr>
          <a:lstStyle/>
          <a:p>
            <a:pPr marL="457200" indent="-457200">
              <a:buFont typeface="+mj-lt"/>
              <a:buAutoNum type="arabicPeriod"/>
            </a:pPr>
            <a:r>
              <a:rPr lang="en-US" dirty="0"/>
              <a:t>Map out the target source code elements</a:t>
            </a:r>
          </a:p>
          <a:p>
            <a:pPr lvl="1"/>
            <a:r>
              <a:rPr lang="en-US" dirty="0"/>
              <a:t>What language? How many lines?</a:t>
            </a:r>
          </a:p>
          <a:p>
            <a:pPr lvl="1"/>
            <a:r>
              <a:rPr lang="en-US" dirty="0"/>
              <a:t>How large is the project?</a:t>
            </a:r>
          </a:p>
          <a:p>
            <a:pPr lvl="1"/>
            <a:r>
              <a:rPr lang="en-US" dirty="0"/>
              <a:t>What is the potential attack surface?</a:t>
            </a:r>
          </a:p>
          <a:p>
            <a:pPr marL="457200" indent="-457200">
              <a:buFont typeface="+mj-lt"/>
              <a:buAutoNum type="arabicPeriod"/>
            </a:pPr>
            <a:r>
              <a:rPr lang="en-US" dirty="0"/>
              <a:t>Establish a target environment for finding validation</a:t>
            </a:r>
          </a:p>
          <a:p>
            <a:pPr marL="457200" indent="-457200">
              <a:buFont typeface="+mj-lt"/>
              <a:buAutoNum type="arabicPeriod"/>
            </a:pPr>
            <a:r>
              <a:rPr lang="en-US" dirty="0"/>
              <a:t>Build a project configuration file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init</a:t>
            </a:r>
            <a:r>
              <a:rPr lang="en-US" dirty="0"/>
              <a:t>)</a:t>
            </a:r>
          </a:p>
          <a:p>
            <a:pPr lvl="1"/>
            <a:r>
              <a:rPr lang="en-US" dirty="0"/>
              <a:t>Review and edit for applicability</a:t>
            </a:r>
          </a:p>
          <a:p>
            <a:pPr marL="457200" indent="-457200">
              <a:buFont typeface="+mj-lt"/>
              <a:buAutoNum type="arabicPeriod"/>
            </a:pPr>
            <a:r>
              <a:rPr lang="en-US" dirty="0"/>
              <a:t>Direct the model to find vulnerabilities</a:t>
            </a:r>
          </a:p>
          <a:p>
            <a:pPr lvl="1"/>
            <a:r>
              <a:rPr lang="en-US" dirty="0"/>
              <a:t>Manage the context window using slices of the app</a:t>
            </a:r>
          </a:p>
          <a:p>
            <a:pPr lvl="1"/>
            <a:r>
              <a:rPr lang="en-US" dirty="0"/>
              <a:t>Set verification procedures with a target environment</a:t>
            </a:r>
          </a:p>
          <a:p>
            <a:pPr lvl="1"/>
            <a:r>
              <a:rPr lang="en-US" dirty="0"/>
              <a:t>Define the desired reporting output</a:t>
            </a:r>
          </a:p>
          <a:p>
            <a:pPr marL="457200" indent="-457200">
              <a:buFont typeface="+mj-lt"/>
              <a:buAutoNum type="arabicPeriod"/>
            </a:pPr>
            <a:r>
              <a:rPr lang="en-US" dirty="0"/>
              <a:t>Assess validated findings for impact</a:t>
            </a:r>
          </a:p>
        </p:txBody>
      </p:sp>
      <p:sp>
        <p:nvSpPr>
          <p:cNvPr id="13" name="Rectangle 12">
            <a:extLst>
              <a:ext uri="{FF2B5EF4-FFF2-40B4-BE49-F238E27FC236}">
                <a16:creationId xmlns:a16="http://schemas.microsoft.com/office/drawing/2014/main" id="{86F5E826-8B1C-3165-F201-EB8CA0E6A51C}"/>
              </a:ext>
            </a:extLst>
          </p:cNvPr>
          <p:cNvSpPr/>
          <p:nvPr/>
        </p:nvSpPr>
        <p:spPr>
          <a:xfrm>
            <a:off x="8182686" y="1233488"/>
            <a:ext cx="3580688" cy="10513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182880" rtlCol="0" anchor="ctr"/>
          <a:lstStyle/>
          <a:p>
            <a:pPr algn="ctr"/>
            <a:r>
              <a:rPr lang="en-US" dirty="0">
                <a:solidFill>
                  <a:schemeClr val="tx1"/>
                </a:solidFill>
              </a:rPr>
              <a:t>Build your understanding of the target application.</a:t>
            </a:r>
          </a:p>
        </p:txBody>
      </p:sp>
      <p:sp>
        <p:nvSpPr>
          <p:cNvPr id="16" name="Rectangle 15">
            <a:extLst>
              <a:ext uri="{FF2B5EF4-FFF2-40B4-BE49-F238E27FC236}">
                <a16:creationId xmlns:a16="http://schemas.microsoft.com/office/drawing/2014/main" id="{BA81ACC1-5F33-E3F8-2A1B-EFBC81314496}"/>
              </a:ext>
            </a:extLst>
          </p:cNvPr>
          <p:cNvSpPr/>
          <p:nvPr/>
        </p:nvSpPr>
        <p:spPr>
          <a:xfrm>
            <a:off x="8182686" y="4526756"/>
            <a:ext cx="3580688" cy="1051305"/>
          </a:xfrm>
          <a:prstGeom prst="rect">
            <a:avLst/>
          </a:prstGeom>
          <a:solidFill>
            <a:srgbClr val="B52623"/>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182880" rtlCol="0" anchor="ctr"/>
          <a:lstStyle/>
          <a:p>
            <a:pPr algn="ctr"/>
            <a:r>
              <a:rPr lang="en-US" dirty="0"/>
              <a:t>Direct the model to find, validate, assess, and document.</a:t>
            </a:r>
          </a:p>
        </p:txBody>
      </p:sp>
      <p:sp>
        <p:nvSpPr>
          <p:cNvPr id="20" name="Rectangle 19">
            <a:extLst>
              <a:ext uri="{FF2B5EF4-FFF2-40B4-BE49-F238E27FC236}">
                <a16:creationId xmlns:a16="http://schemas.microsoft.com/office/drawing/2014/main" id="{58F58FAB-206F-56C0-BE22-3D3FCE0DE0E8}"/>
              </a:ext>
            </a:extLst>
          </p:cNvPr>
          <p:cNvSpPr/>
          <p:nvPr/>
        </p:nvSpPr>
        <p:spPr>
          <a:xfrm>
            <a:off x="8182686" y="5624512"/>
            <a:ext cx="3580688" cy="10513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182880" rtlCol="0" anchor="ctr"/>
          <a:lstStyle/>
          <a:p>
            <a:pPr algn="ctr"/>
            <a:r>
              <a:rPr lang="en-US" dirty="0">
                <a:solidFill>
                  <a:schemeClr val="tx1"/>
                </a:solidFill>
              </a:rPr>
              <a:t>Apply your understanding of the organization to assess impact.</a:t>
            </a:r>
          </a:p>
        </p:txBody>
      </p:sp>
      <p:pic>
        <p:nvPicPr>
          <p:cNvPr id="22" name="Graphic 21">
            <a:extLst>
              <a:ext uri="{FF2B5EF4-FFF2-40B4-BE49-F238E27FC236}">
                <a16:creationId xmlns:a16="http://schemas.microsoft.com/office/drawing/2014/main" id="{DA6290A0-0454-9B34-10AB-8FE521F29F5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39173" y="2853787"/>
            <a:ext cx="502920" cy="502920"/>
          </a:xfrm>
          <a:prstGeom prst="rect">
            <a:avLst/>
          </a:prstGeom>
        </p:spPr>
      </p:pic>
      <p:pic>
        <p:nvPicPr>
          <p:cNvPr id="24" name="Graphic 23">
            <a:extLst>
              <a:ext uri="{FF2B5EF4-FFF2-40B4-BE49-F238E27FC236}">
                <a16:creationId xmlns:a16="http://schemas.microsoft.com/office/drawing/2014/main" id="{FE062DFA-900C-7992-6BE8-4945920E756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239173" y="2340799"/>
            <a:ext cx="502920" cy="502920"/>
          </a:xfrm>
          <a:prstGeom prst="rect">
            <a:avLst/>
          </a:prstGeom>
        </p:spPr>
      </p:pic>
      <p:pic>
        <p:nvPicPr>
          <p:cNvPr id="25" name="Graphic 24">
            <a:extLst>
              <a:ext uri="{FF2B5EF4-FFF2-40B4-BE49-F238E27FC236}">
                <a16:creationId xmlns:a16="http://schemas.microsoft.com/office/drawing/2014/main" id="{458C840A-402C-A2D6-3F58-A050BC88875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39173" y="4724027"/>
            <a:ext cx="502920" cy="502920"/>
          </a:xfrm>
          <a:prstGeom prst="rect">
            <a:avLst/>
          </a:prstGeom>
        </p:spPr>
      </p:pic>
      <p:pic>
        <p:nvPicPr>
          <p:cNvPr id="28" name="Graphic 27">
            <a:extLst>
              <a:ext uri="{FF2B5EF4-FFF2-40B4-BE49-F238E27FC236}">
                <a16:creationId xmlns:a16="http://schemas.microsoft.com/office/drawing/2014/main" id="{B9C37F21-AC4D-9FC9-AB84-325EFA88A8B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239173" y="1507680"/>
            <a:ext cx="502920" cy="502920"/>
          </a:xfrm>
          <a:prstGeom prst="rect">
            <a:avLst/>
          </a:prstGeom>
        </p:spPr>
      </p:pic>
      <p:pic>
        <p:nvPicPr>
          <p:cNvPr id="29" name="Graphic 28">
            <a:extLst>
              <a:ext uri="{FF2B5EF4-FFF2-40B4-BE49-F238E27FC236}">
                <a16:creationId xmlns:a16="http://schemas.microsoft.com/office/drawing/2014/main" id="{3C3FB91C-AB40-C75A-B483-B39221AFA32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239173" y="5898704"/>
            <a:ext cx="502920" cy="502920"/>
          </a:xfrm>
          <a:prstGeom prst="rect">
            <a:avLst/>
          </a:prstGeom>
        </p:spPr>
      </p:pic>
      <p:sp>
        <p:nvSpPr>
          <p:cNvPr id="30" name="Rectangle 29">
            <a:extLst>
              <a:ext uri="{FF2B5EF4-FFF2-40B4-BE49-F238E27FC236}">
                <a16:creationId xmlns:a16="http://schemas.microsoft.com/office/drawing/2014/main" id="{7DBEB506-7CD0-A874-FCE7-186E33CDC396}"/>
              </a:ext>
            </a:extLst>
          </p:cNvPr>
          <p:cNvSpPr/>
          <p:nvPr/>
        </p:nvSpPr>
        <p:spPr>
          <a:xfrm>
            <a:off x="7568615" y="1233487"/>
            <a:ext cx="559373" cy="10513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31" name="Rectangle 30">
            <a:extLst>
              <a:ext uri="{FF2B5EF4-FFF2-40B4-BE49-F238E27FC236}">
                <a16:creationId xmlns:a16="http://schemas.microsoft.com/office/drawing/2014/main" id="{F50FD043-5E55-09C9-B052-A13BBC6296F7}"/>
              </a:ext>
            </a:extLst>
          </p:cNvPr>
          <p:cNvSpPr/>
          <p:nvPr/>
        </p:nvSpPr>
        <p:spPr>
          <a:xfrm>
            <a:off x="7568516" y="2331244"/>
            <a:ext cx="559373" cy="10513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32" name="Rectangle 31">
            <a:extLst>
              <a:ext uri="{FF2B5EF4-FFF2-40B4-BE49-F238E27FC236}">
                <a16:creationId xmlns:a16="http://schemas.microsoft.com/office/drawing/2014/main" id="{A3D3BFC9-9997-9EBD-BDB1-E4D141F8CB30}"/>
              </a:ext>
            </a:extLst>
          </p:cNvPr>
          <p:cNvSpPr/>
          <p:nvPr/>
        </p:nvSpPr>
        <p:spPr>
          <a:xfrm>
            <a:off x="7568417" y="3429001"/>
            <a:ext cx="559373" cy="10513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33" name="Rectangle 32">
            <a:extLst>
              <a:ext uri="{FF2B5EF4-FFF2-40B4-BE49-F238E27FC236}">
                <a16:creationId xmlns:a16="http://schemas.microsoft.com/office/drawing/2014/main" id="{77DA235E-2CF6-6BFC-3D87-36167579CA74}"/>
              </a:ext>
            </a:extLst>
          </p:cNvPr>
          <p:cNvSpPr/>
          <p:nvPr/>
        </p:nvSpPr>
        <p:spPr>
          <a:xfrm>
            <a:off x="7568318" y="4526758"/>
            <a:ext cx="559373" cy="10513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34" name="Rectangle 33">
            <a:extLst>
              <a:ext uri="{FF2B5EF4-FFF2-40B4-BE49-F238E27FC236}">
                <a16:creationId xmlns:a16="http://schemas.microsoft.com/office/drawing/2014/main" id="{8AAF97F0-D8EF-5BED-9508-92B1FDE72D7A}"/>
              </a:ext>
            </a:extLst>
          </p:cNvPr>
          <p:cNvSpPr/>
          <p:nvPr/>
        </p:nvSpPr>
        <p:spPr>
          <a:xfrm>
            <a:off x="7568219" y="5624515"/>
            <a:ext cx="559373" cy="10513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a:t>
            </a:r>
          </a:p>
        </p:txBody>
      </p:sp>
      <p:pic>
        <p:nvPicPr>
          <p:cNvPr id="35" name="Graphic 34">
            <a:extLst>
              <a:ext uri="{FF2B5EF4-FFF2-40B4-BE49-F238E27FC236}">
                <a16:creationId xmlns:a16="http://schemas.microsoft.com/office/drawing/2014/main" id="{9202E7B4-9D42-C875-12A0-964D65F1B2A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239173" y="3960344"/>
            <a:ext cx="502920" cy="502920"/>
          </a:xfrm>
          <a:prstGeom prst="rect">
            <a:avLst/>
          </a:prstGeom>
        </p:spPr>
      </p:pic>
      <p:pic>
        <p:nvPicPr>
          <p:cNvPr id="36" name="Graphic 35">
            <a:extLst>
              <a:ext uri="{FF2B5EF4-FFF2-40B4-BE49-F238E27FC236}">
                <a16:creationId xmlns:a16="http://schemas.microsoft.com/office/drawing/2014/main" id="{740C345D-4DBE-55A7-D95D-A0352AEA3FF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39173" y="3447356"/>
            <a:ext cx="502920" cy="502920"/>
          </a:xfrm>
          <a:prstGeom prst="rect">
            <a:avLst/>
          </a:prstGeom>
        </p:spPr>
      </p:pic>
    </p:spTree>
    <p:extLst>
      <p:ext uri="{BB962C8B-B14F-4D97-AF65-F5344CB8AC3E}">
        <p14:creationId xmlns:p14="http://schemas.microsoft.com/office/powerpoint/2010/main" val="3800356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6B7B2-036B-969D-8EB2-C6E5AC89AD1F}"/>
              </a:ext>
            </a:extLst>
          </p:cNvPr>
          <p:cNvSpPr>
            <a:spLocks noGrp="1"/>
          </p:cNvSpPr>
          <p:nvPr>
            <p:ph type="title"/>
          </p:nvPr>
        </p:nvSpPr>
        <p:spPr/>
        <p:txBody>
          <a:bodyPr/>
          <a:lstStyle/>
          <a:p>
            <a:r>
              <a:rPr lang="en-US" dirty="0" err="1"/>
              <a:t>Proxibolt</a:t>
            </a:r>
            <a:r>
              <a:rPr lang="en-US" dirty="0"/>
              <a:t> </a:t>
            </a:r>
            <a:r>
              <a:rPr lang="en-US" dirty="0" err="1"/>
              <a:t>Droppy</a:t>
            </a:r>
            <a:endParaRPr lang="en-US" dirty="0"/>
          </a:p>
        </p:txBody>
      </p:sp>
      <p:sp>
        <p:nvSpPr>
          <p:cNvPr id="3" name="Content Placeholder 2">
            <a:extLst>
              <a:ext uri="{FF2B5EF4-FFF2-40B4-BE49-F238E27FC236}">
                <a16:creationId xmlns:a16="http://schemas.microsoft.com/office/drawing/2014/main" id="{819C8639-48B0-1AE9-9444-CD06CF72863B}"/>
              </a:ext>
            </a:extLst>
          </p:cNvPr>
          <p:cNvSpPr>
            <a:spLocks noGrp="1"/>
          </p:cNvSpPr>
          <p:nvPr>
            <p:ph sz="quarter" idx="4294967295"/>
          </p:nvPr>
        </p:nvSpPr>
        <p:spPr>
          <a:xfrm>
            <a:off x="428624" y="1152419"/>
            <a:ext cx="3697224" cy="1723549"/>
          </a:xfrm>
          <a:prstGeom prst="rect">
            <a:avLst/>
          </a:prstGeom>
          <a:solidFill>
            <a:srgbClr val="E3E1E1"/>
          </a:solidFill>
          <a:ln>
            <a:noFill/>
          </a:ln>
        </p:spPr>
        <p:txBody>
          <a:bodyPr wrap="square" lIns="182880" tIns="182880" rIns="182880" bIns="182880">
            <a:spAutoFit/>
          </a:bodyPr>
          <a:lstStyle/>
          <a:p>
            <a:pPr marL="0" indent="0" algn="ctr">
              <a:buNone/>
            </a:pPr>
            <a:r>
              <a:rPr lang="en-US" sz="2200" dirty="0">
                <a:solidFill>
                  <a:srgbClr val="000000"/>
                </a:solidFill>
                <a:latin typeface="Arial" panose="020B0604020202020204" pitchFamily="34" charset="0"/>
              </a:rPr>
              <a:t>On a customer engagement a year ago, we saw a </a:t>
            </a:r>
            <a:r>
              <a:rPr lang="en-US" sz="2200" dirty="0" err="1">
                <a:solidFill>
                  <a:srgbClr val="000000"/>
                </a:solidFill>
                <a:latin typeface="Arial" panose="020B0604020202020204" pitchFamily="34" charset="0"/>
              </a:rPr>
              <a:t>Droppy</a:t>
            </a:r>
            <a:r>
              <a:rPr lang="en-US" sz="2200" dirty="0">
                <a:solidFill>
                  <a:srgbClr val="000000"/>
                </a:solidFill>
                <a:latin typeface="Arial" panose="020B0604020202020204" pitchFamily="34" charset="0"/>
              </a:rPr>
              <a:t> deployment.</a:t>
            </a:r>
          </a:p>
        </p:txBody>
      </p:sp>
      <p:sp>
        <p:nvSpPr>
          <p:cNvPr id="4" name="Content Placeholder 2">
            <a:extLst>
              <a:ext uri="{FF2B5EF4-FFF2-40B4-BE49-F238E27FC236}">
                <a16:creationId xmlns:a16="http://schemas.microsoft.com/office/drawing/2014/main" id="{9251C0FF-3E3D-053F-EE66-2A325AB158DF}"/>
              </a:ext>
            </a:extLst>
          </p:cNvPr>
          <p:cNvSpPr txBox="1">
            <a:spLocks/>
          </p:cNvSpPr>
          <p:nvPr/>
        </p:nvSpPr>
        <p:spPr>
          <a:xfrm>
            <a:off x="428624" y="3031890"/>
            <a:ext cx="3697224" cy="1719072"/>
          </a:xfrm>
          <a:prstGeom prst="rect">
            <a:avLst/>
          </a:prstGeom>
          <a:solidFill>
            <a:srgbClr val="E3E1E1"/>
          </a:solidFill>
          <a:ln>
            <a:noFill/>
          </a:ln>
        </p:spPr>
        <p:txBody>
          <a:bodyPr wrap="square" lIns="182880" tIns="182880" rIns="182880" bIns="182880" anchor="ctr" anchorCtr="0">
            <a:noAutofit/>
          </a:bodyPr>
          <a:lstStyle>
            <a:lvl1pPr marL="171450" marR="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400" b="0" i="0" kern="1200" dirty="0" smtClean="0">
                <a:solidFill>
                  <a:schemeClr val="tx1"/>
                </a:solidFill>
                <a:latin typeface="+mn-lt"/>
                <a:ea typeface="Verdana" panose="020B0604030504040204" pitchFamily="34" charset="0"/>
                <a:cs typeface="+mn-cs"/>
              </a:defRPr>
            </a:lvl1pPr>
            <a:lvl2pPr marL="228600" marR="0" indent="228600" algn="l" defTabSz="914400" rtl="0" eaLnBrk="1" fontAlgn="base" latinLnBrk="0" hangingPunct="1">
              <a:lnSpc>
                <a:spcPct val="100000"/>
              </a:lnSpc>
              <a:spcBef>
                <a:spcPct val="20000"/>
              </a:spcBef>
              <a:spcAft>
                <a:spcPct val="0"/>
              </a:spcAft>
              <a:buClrTx/>
              <a:buSzTx/>
              <a:buFont typeface="Verdana" panose="020B0604030504040204" pitchFamily="34" charset="0"/>
              <a:buChar char="−"/>
              <a:tabLst/>
              <a:defRPr lang="en-US" sz="2200" b="0" i="0" kern="1200" dirty="0" smtClean="0">
                <a:solidFill>
                  <a:schemeClr val="tx1"/>
                </a:solidFill>
                <a:latin typeface="+mn-lt"/>
                <a:ea typeface="Verdana" panose="020B0604030504040204" pitchFamily="34" charset="0"/>
                <a:cs typeface="+mn-cs"/>
              </a:defRPr>
            </a:lvl2pPr>
            <a:lvl3pPr marL="9144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000" b="0" i="0" kern="1200" dirty="0" smtClean="0">
                <a:solidFill>
                  <a:schemeClr val="tx1"/>
                </a:solidFill>
                <a:latin typeface="+mn-lt"/>
                <a:ea typeface="Verdana" panose="020B0604030504040204" pitchFamily="34" charset="0"/>
                <a:cs typeface="+mn-cs"/>
              </a:defRPr>
            </a:lvl3pPr>
            <a:lvl4pPr marL="776288" marR="0" indent="252413" algn="l" defTabSz="914400" rtl="0" eaLnBrk="1" fontAlgn="base" latinLnBrk="0" hangingPunct="1">
              <a:lnSpc>
                <a:spcPct val="100000"/>
              </a:lnSpc>
              <a:spcBef>
                <a:spcPct val="20000"/>
              </a:spcBef>
              <a:spcAft>
                <a:spcPct val="0"/>
              </a:spcAft>
              <a:buClrTx/>
              <a:buSzTx/>
              <a:buFont typeface="Verdana" panose="020B0604030504040204" pitchFamily="34" charset="0"/>
              <a:buChar char="−"/>
              <a:tabLst/>
              <a:defRPr lang="en-US" sz="1800" b="0" i="0" kern="1200" dirty="0" smtClean="0">
                <a:solidFill>
                  <a:schemeClr val="tx1"/>
                </a:solidFill>
                <a:latin typeface="+mn-lt"/>
                <a:ea typeface="Verdana" panose="020B0604030504040204" pitchFamily="34" charset="0"/>
                <a:cs typeface="+mn-cs"/>
              </a:defRPr>
            </a:lvl4pPr>
            <a:lvl5pPr marL="83295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100" b="0" kern="1200" dirty="0" smtClean="0">
                <a:solidFill>
                  <a:schemeClr val="tx1"/>
                </a:solidFill>
                <a:latin typeface="+mn-lt"/>
                <a:ea typeface="+mn-ea"/>
                <a:cs typeface="+mn-cs"/>
              </a:defRPr>
            </a:lvl5pPr>
            <a:lvl6pPr marL="777600" indent="-230400" algn="l" defTabSz="914400" rtl="0" eaLnBrk="1" fontAlgn="ctr" latinLnBrk="0" hangingPunct="1">
              <a:lnSpc>
                <a:spcPct val="90000"/>
              </a:lnSpc>
              <a:spcBef>
                <a:spcPts val="300"/>
              </a:spcBef>
              <a:spcAft>
                <a:spcPts val="300"/>
              </a:spcAft>
              <a:buFont typeface="System Font Regular"/>
              <a:buChar char="–"/>
              <a:defRPr sz="1800" kern="1200">
                <a:solidFill>
                  <a:schemeClr val="tx1">
                    <a:lumMod val="75000"/>
                    <a:lumOff val="25000"/>
                  </a:schemeClr>
                </a:solidFill>
                <a:latin typeface="+mn-lt"/>
                <a:ea typeface="+mn-ea"/>
                <a:cs typeface="+mn-cs"/>
              </a:defRPr>
            </a:lvl6pPr>
            <a:lvl7pPr marL="777600" indent="-230400" algn="l" defTabSz="914400" rtl="0" eaLnBrk="1" fontAlgn="ctr" latinLnBrk="0" hangingPunct="1">
              <a:lnSpc>
                <a:spcPct val="90000"/>
              </a:lnSpc>
              <a:spcBef>
                <a:spcPts val="300"/>
              </a:spcBef>
              <a:spcAft>
                <a:spcPts val="300"/>
              </a:spcAft>
              <a:buFont typeface="System Font Regular"/>
              <a:buChar char="–"/>
              <a:defRPr sz="1800" kern="1200">
                <a:solidFill>
                  <a:schemeClr val="tx1">
                    <a:lumMod val="75000"/>
                    <a:lumOff val="25000"/>
                  </a:schemeClr>
                </a:solidFill>
                <a:latin typeface="+mn-lt"/>
                <a:ea typeface="+mn-ea"/>
                <a:cs typeface="+mn-cs"/>
              </a:defRPr>
            </a:lvl7pPr>
            <a:lvl8pPr marL="777600" indent="-230400" algn="l" defTabSz="914400" rtl="0" eaLnBrk="1" fontAlgn="ctr" latinLnBrk="0" hangingPunct="1">
              <a:lnSpc>
                <a:spcPct val="90000"/>
              </a:lnSpc>
              <a:spcBef>
                <a:spcPts val="300"/>
              </a:spcBef>
              <a:spcAft>
                <a:spcPts val="300"/>
              </a:spcAft>
              <a:buFont typeface="System Font Regular"/>
              <a:buChar char="–"/>
              <a:defRPr sz="1800" kern="1200">
                <a:solidFill>
                  <a:schemeClr val="tx1">
                    <a:lumMod val="75000"/>
                    <a:lumOff val="25000"/>
                  </a:schemeClr>
                </a:solidFill>
                <a:latin typeface="+mn-lt"/>
                <a:ea typeface="+mn-ea"/>
                <a:cs typeface="+mn-cs"/>
              </a:defRPr>
            </a:lvl8pPr>
            <a:lvl9pPr marL="776288" indent="252413" algn="l" defTabSz="914400" rtl="0" eaLnBrk="1" fontAlgn="ctr" latinLnBrk="0" hangingPunct="1">
              <a:lnSpc>
                <a:spcPct val="90000"/>
              </a:lnSpc>
              <a:spcBef>
                <a:spcPts val="300"/>
              </a:spcBef>
              <a:spcAft>
                <a:spcPts val="300"/>
              </a:spcAft>
              <a:buFont typeface="System Font Regular"/>
              <a:buNone/>
              <a:defRPr sz="1800" kern="1200">
                <a:solidFill>
                  <a:schemeClr val="tx1">
                    <a:lumMod val="75000"/>
                    <a:lumOff val="25000"/>
                  </a:schemeClr>
                </a:solidFill>
                <a:latin typeface="Verdana" panose="020B0604030504040204" pitchFamily="34" charset="0"/>
                <a:ea typeface="Verdana" panose="020B0604030504040204" pitchFamily="34" charset="0"/>
                <a:cs typeface="+mn-cs"/>
              </a:defRPr>
            </a:lvl9pPr>
          </a:lstStyle>
          <a:p>
            <a:pPr marL="0" indent="0" algn="ctr">
              <a:buFont typeface="Arial" panose="020B0604020202020204" pitchFamily="34" charset="0"/>
              <a:buNone/>
            </a:pPr>
            <a:r>
              <a:rPr lang="en-US" sz="2200" dirty="0" err="1">
                <a:solidFill>
                  <a:srgbClr val="000000"/>
                </a:solidFill>
                <a:latin typeface="Arial" panose="020B0604020202020204" pitchFamily="34" charset="0"/>
              </a:rPr>
              <a:t>Droppy</a:t>
            </a:r>
            <a:r>
              <a:rPr lang="en-US" sz="2200" dirty="0">
                <a:solidFill>
                  <a:srgbClr val="000000"/>
                </a:solidFill>
                <a:latin typeface="Arial" panose="020B0604020202020204" pitchFamily="34" charset="0"/>
              </a:rPr>
              <a:t> is a </a:t>
            </a:r>
            <a:r>
              <a:rPr lang="en-US" sz="2200" i="1" dirty="0">
                <a:solidFill>
                  <a:srgbClr val="000000"/>
                </a:solidFill>
                <a:latin typeface="Arial" panose="020B0604020202020204" pitchFamily="34" charset="0"/>
              </a:rPr>
              <a:t>"secure file sharing"</a:t>
            </a:r>
            <a:r>
              <a:rPr lang="en-US" sz="2200" dirty="0">
                <a:solidFill>
                  <a:srgbClr val="000000"/>
                </a:solidFill>
                <a:latin typeface="Arial" panose="020B0604020202020204" pitchFamily="34" charset="0"/>
              </a:rPr>
              <a:t> web app.</a:t>
            </a:r>
          </a:p>
        </p:txBody>
      </p:sp>
      <p:sp>
        <p:nvSpPr>
          <p:cNvPr id="5" name="Content Placeholder 2">
            <a:extLst>
              <a:ext uri="{FF2B5EF4-FFF2-40B4-BE49-F238E27FC236}">
                <a16:creationId xmlns:a16="http://schemas.microsoft.com/office/drawing/2014/main" id="{924D6372-2BB7-6BF6-4B6E-755C50A17D5E}"/>
              </a:ext>
            </a:extLst>
          </p:cNvPr>
          <p:cNvSpPr txBox="1">
            <a:spLocks/>
          </p:cNvSpPr>
          <p:nvPr/>
        </p:nvSpPr>
        <p:spPr>
          <a:xfrm>
            <a:off x="428624" y="4906885"/>
            <a:ext cx="3697224" cy="1723549"/>
          </a:xfrm>
          <a:prstGeom prst="rect">
            <a:avLst/>
          </a:prstGeom>
          <a:solidFill>
            <a:srgbClr val="E3E1E1"/>
          </a:solidFill>
          <a:ln>
            <a:noFill/>
          </a:ln>
        </p:spPr>
        <p:txBody>
          <a:bodyPr wrap="square" lIns="182880" tIns="182880" rIns="182880" bIns="182880">
            <a:spAutoFit/>
          </a:bodyPr>
          <a:lstStyle>
            <a:lvl1pPr marL="171450" marR="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400" b="0" i="0" kern="1200" dirty="0" smtClean="0">
                <a:solidFill>
                  <a:schemeClr val="tx1"/>
                </a:solidFill>
                <a:latin typeface="+mn-lt"/>
                <a:ea typeface="Verdana" panose="020B0604030504040204" pitchFamily="34" charset="0"/>
                <a:cs typeface="+mn-cs"/>
              </a:defRPr>
            </a:lvl1pPr>
            <a:lvl2pPr marL="228600" marR="0" indent="228600" algn="l" defTabSz="914400" rtl="0" eaLnBrk="1" fontAlgn="base" latinLnBrk="0" hangingPunct="1">
              <a:lnSpc>
                <a:spcPct val="100000"/>
              </a:lnSpc>
              <a:spcBef>
                <a:spcPct val="20000"/>
              </a:spcBef>
              <a:spcAft>
                <a:spcPct val="0"/>
              </a:spcAft>
              <a:buClrTx/>
              <a:buSzTx/>
              <a:buFont typeface="Verdana" panose="020B0604030504040204" pitchFamily="34" charset="0"/>
              <a:buChar char="−"/>
              <a:tabLst/>
              <a:defRPr lang="en-US" sz="2200" b="0" i="0" kern="1200" dirty="0" smtClean="0">
                <a:solidFill>
                  <a:schemeClr val="tx1"/>
                </a:solidFill>
                <a:latin typeface="+mn-lt"/>
                <a:ea typeface="Verdana" panose="020B0604030504040204" pitchFamily="34" charset="0"/>
                <a:cs typeface="+mn-cs"/>
              </a:defRPr>
            </a:lvl2pPr>
            <a:lvl3pPr marL="91440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000" b="0" i="0" kern="1200" dirty="0" smtClean="0">
                <a:solidFill>
                  <a:schemeClr val="tx1"/>
                </a:solidFill>
                <a:latin typeface="+mn-lt"/>
                <a:ea typeface="Verdana" panose="020B0604030504040204" pitchFamily="34" charset="0"/>
                <a:cs typeface="+mn-cs"/>
              </a:defRPr>
            </a:lvl3pPr>
            <a:lvl4pPr marL="776288" marR="0" indent="252413" algn="l" defTabSz="914400" rtl="0" eaLnBrk="1" fontAlgn="base" latinLnBrk="0" hangingPunct="1">
              <a:lnSpc>
                <a:spcPct val="100000"/>
              </a:lnSpc>
              <a:spcBef>
                <a:spcPct val="20000"/>
              </a:spcBef>
              <a:spcAft>
                <a:spcPct val="0"/>
              </a:spcAft>
              <a:buClrTx/>
              <a:buSzTx/>
              <a:buFont typeface="Verdana" panose="020B0604030504040204" pitchFamily="34" charset="0"/>
              <a:buChar char="−"/>
              <a:tabLst/>
              <a:defRPr lang="en-US" sz="1800" b="0" i="0" kern="1200" dirty="0" smtClean="0">
                <a:solidFill>
                  <a:schemeClr val="tx1"/>
                </a:solidFill>
                <a:latin typeface="+mn-lt"/>
                <a:ea typeface="Verdana" panose="020B0604030504040204" pitchFamily="34" charset="0"/>
                <a:cs typeface="+mn-cs"/>
              </a:defRPr>
            </a:lvl4pPr>
            <a:lvl5pPr marL="83295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en-US" sz="2100" b="0" kern="1200" dirty="0" smtClean="0">
                <a:solidFill>
                  <a:schemeClr val="tx1"/>
                </a:solidFill>
                <a:latin typeface="+mn-lt"/>
                <a:ea typeface="+mn-ea"/>
                <a:cs typeface="+mn-cs"/>
              </a:defRPr>
            </a:lvl5pPr>
            <a:lvl6pPr marL="777600" indent="-230400" algn="l" defTabSz="914400" rtl="0" eaLnBrk="1" fontAlgn="ctr" latinLnBrk="0" hangingPunct="1">
              <a:lnSpc>
                <a:spcPct val="90000"/>
              </a:lnSpc>
              <a:spcBef>
                <a:spcPts val="300"/>
              </a:spcBef>
              <a:spcAft>
                <a:spcPts val="300"/>
              </a:spcAft>
              <a:buFont typeface="System Font Regular"/>
              <a:buChar char="–"/>
              <a:defRPr sz="1800" kern="1200">
                <a:solidFill>
                  <a:schemeClr val="tx1">
                    <a:lumMod val="75000"/>
                    <a:lumOff val="25000"/>
                  </a:schemeClr>
                </a:solidFill>
                <a:latin typeface="+mn-lt"/>
                <a:ea typeface="+mn-ea"/>
                <a:cs typeface="+mn-cs"/>
              </a:defRPr>
            </a:lvl6pPr>
            <a:lvl7pPr marL="777600" indent="-230400" algn="l" defTabSz="914400" rtl="0" eaLnBrk="1" fontAlgn="ctr" latinLnBrk="0" hangingPunct="1">
              <a:lnSpc>
                <a:spcPct val="90000"/>
              </a:lnSpc>
              <a:spcBef>
                <a:spcPts val="300"/>
              </a:spcBef>
              <a:spcAft>
                <a:spcPts val="300"/>
              </a:spcAft>
              <a:buFont typeface="System Font Regular"/>
              <a:buChar char="–"/>
              <a:defRPr sz="1800" kern="1200">
                <a:solidFill>
                  <a:schemeClr val="tx1">
                    <a:lumMod val="75000"/>
                    <a:lumOff val="25000"/>
                  </a:schemeClr>
                </a:solidFill>
                <a:latin typeface="+mn-lt"/>
                <a:ea typeface="+mn-ea"/>
                <a:cs typeface="+mn-cs"/>
              </a:defRPr>
            </a:lvl7pPr>
            <a:lvl8pPr marL="777600" indent="-230400" algn="l" defTabSz="914400" rtl="0" eaLnBrk="1" fontAlgn="ctr" latinLnBrk="0" hangingPunct="1">
              <a:lnSpc>
                <a:spcPct val="90000"/>
              </a:lnSpc>
              <a:spcBef>
                <a:spcPts val="300"/>
              </a:spcBef>
              <a:spcAft>
                <a:spcPts val="300"/>
              </a:spcAft>
              <a:buFont typeface="System Font Regular"/>
              <a:buChar char="–"/>
              <a:defRPr sz="1800" kern="1200">
                <a:solidFill>
                  <a:schemeClr val="tx1">
                    <a:lumMod val="75000"/>
                    <a:lumOff val="25000"/>
                  </a:schemeClr>
                </a:solidFill>
                <a:latin typeface="+mn-lt"/>
                <a:ea typeface="+mn-ea"/>
                <a:cs typeface="+mn-cs"/>
              </a:defRPr>
            </a:lvl8pPr>
            <a:lvl9pPr marL="776288" indent="252413" algn="l" defTabSz="914400" rtl="0" eaLnBrk="1" fontAlgn="ctr" latinLnBrk="0" hangingPunct="1">
              <a:lnSpc>
                <a:spcPct val="90000"/>
              </a:lnSpc>
              <a:spcBef>
                <a:spcPts val="300"/>
              </a:spcBef>
              <a:spcAft>
                <a:spcPts val="300"/>
              </a:spcAft>
              <a:buFont typeface="System Font Regular"/>
              <a:buNone/>
              <a:defRPr sz="1800" kern="1200">
                <a:solidFill>
                  <a:schemeClr val="tx1">
                    <a:lumMod val="75000"/>
                    <a:lumOff val="25000"/>
                  </a:schemeClr>
                </a:solidFill>
                <a:latin typeface="Verdana" panose="020B0604030504040204" pitchFamily="34" charset="0"/>
                <a:ea typeface="Verdana" panose="020B0604030504040204" pitchFamily="34" charset="0"/>
                <a:cs typeface="+mn-cs"/>
              </a:defRPr>
            </a:lvl9pPr>
          </a:lstStyle>
          <a:p>
            <a:pPr marL="0" indent="0" algn="ctr">
              <a:buFont typeface="Arial" panose="020B0604020202020204" pitchFamily="34" charset="0"/>
              <a:buNone/>
            </a:pPr>
            <a:r>
              <a:rPr lang="en-US" sz="2200" dirty="0">
                <a:solidFill>
                  <a:srgbClr val="000000"/>
                </a:solidFill>
                <a:latin typeface="Arial" panose="020B0604020202020204" pitchFamily="34" charset="0"/>
              </a:rPr>
              <a:t>Web app assessment exceeded the scope of the engagement, so we noted it and moved on.</a:t>
            </a:r>
          </a:p>
        </p:txBody>
      </p:sp>
      <p:pic>
        <p:nvPicPr>
          <p:cNvPr id="7" name="Picture 6">
            <a:extLst>
              <a:ext uri="{FF2B5EF4-FFF2-40B4-BE49-F238E27FC236}">
                <a16:creationId xmlns:a16="http://schemas.microsoft.com/office/drawing/2014/main" id="{E5DC4E22-6AF7-D27C-446F-96FCD5C2EDB9}"/>
              </a:ext>
            </a:extLst>
          </p:cNvPr>
          <p:cNvPicPr>
            <a:picLocks noChangeAspect="1"/>
          </p:cNvPicPr>
          <p:nvPr/>
        </p:nvPicPr>
        <p:blipFill>
          <a:blip r:embed="rId2"/>
          <a:srcRect b="17200"/>
          <a:stretch>
            <a:fillRect/>
          </a:stretch>
        </p:blipFill>
        <p:spPr>
          <a:xfrm>
            <a:off x="4528925" y="1152419"/>
            <a:ext cx="7074457" cy="5476981"/>
          </a:xfrm>
          <a:prstGeom prst="rect">
            <a:avLst/>
          </a:prstGeom>
          <a:ln>
            <a:solidFill>
              <a:schemeClr val="bg1">
                <a:lumMod val="85000"/>
              </a:schemeClr>
            </a:solidFill>
          </a:ln>
        </p:spPr>
      </p:pic>
    </p:spTree>
    <p:extLst>
      <p:ext uri="{BB962C8B-B14F-4D97-AF65-F5344CB8AC3E}">
        <p14:creationId xmlns:p14="http://schemas.microsoft.com/office/powerpoint/2010/main" val="185046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73B1E-8340-0860-8EBA-A476CCE8804B}"/>
              </a:ext>
            </a:extLst>
          </p:cNvPr>
          <p:cNvSpPr>
            <a:spLocks noGrp="1"/>
          </p:cNvSpPr>
          <p:nvPr>
            <p:ph type="title"/>
          </p:nvPr>
        </p:nvSpPr>
        <p:spPr/>
        <p:txBody>
          <a:bodyPr/>
          <a:lstStyle/>
          <a:p>
            <a:r>
              <a:rPr lang="en-US" dirty="0" err="1"/>
              <a:t>Envato</a:t>
            </a:r>
            <a:r>
              <a:rPr lang="en-US" dirty="0"/>
              <a:t> </a:t>
            </a:r>
            <a:r>
              <a:rPr lang="en-US" dirty="0" err="1"/>
              <a:t>CodeCanyon</a:t>
            </a:r>
            <a:r>
              <a:rPr lang="en-US" dirty="0"/>
              <a:t>: An Ecosystem of Crappy PHP Code for Sale</a:t>
            </a:r>
          </a:p>
        </p:txBody>
      </p:sp>
      <p:sp>
        <p:nvSpPr>
          <p:cNvPr id="3" name="Content Placeholder 2">
            <a:extLst>
              <a:ext uri="{FF2B5EF4-FFF2-40B4-BE49-F238E27FC236}">
                <a16:creationId xmlns:a16="http://schemas.microsoft.com/office/drawing/2014/main" id="{98AE523C-D1E2-41DC-2943-514CE8D0857D}"/>
              </a:ext>
            </a:extLst>
          </p:cNvPr>
          <p:cNvSpPr>
            <a:spLocks noGrp="1"/>
          </p:cNvSpPr>
          <p:nvPr>
            <p:ph sz="quarter" idx="12"/>
          </p:nvPr>
        </p:nvSpPr>
        <p:spPr>
          <a:xfrm>
            <a:off x="428625" y="1233488"/>
            <a:ext cx="4539301" cy="5472111"/>
          </a:xfrm>
        </p:spPr>
        <p:txBody>
          <a:bodyPr>
            <a:normAutofit lnSpcReduction="10000"/>
          </a:bodyPr>
          <a:lstStyle/>
          <a:p>
            <a:r>
              <a:rPr lang="en-US" dirty="0"/>
              <a:t>Share files using email or link</a:t>
            </a:r>
          </a:p>
          <a:p>
            <a:r>
              <a:rPr lang="en-US" dirty="0"/>
              <a:t>File encryption</a:t>
            </a:r>
          </a:p>
          <a:p>
            <a:r>
              <a:rPr lang="en-US" dirty="0"/>
              <a:t>User accounts</a:t>
            </a:r>
          </a:p>
          <a:p>
            <a:r>
              <a:rPr lang="en-US" dirty="0"/>
              <a:t>Drag &amp; Drop files</a:t>
            </a:r>
          </a:p>
          <a:p>
            <a:r>
              <a:rPr lang="en-US" dirty="0"/>
              <a:t>Password protected downloads</a:t>
            </a:r>
          </a:p>
          <a:p>
            <a:r>
              <a:rPr lang="en-US" dirty="0"/>
              <a:t>Automatic file destruction</a:t>
            </a:r>
          </a:p>
          <a:p>
            <a:r>
              <a:rPr lang="en-US" dirty="0"/>
              <a:t>S3 storage support (add-on)</a:t>
            </a:r>
          </a:p>
          <a:p>
            <a:r>
              <a:rPr lang="en-US" dirty="0"/>
              <a:t>FTP/SFTP storage support (add-on)</a:t>
            </a:r>
          </a:p>
          <a:p>
            <a:r>
              <a:rPr lang="en-US" dirty="0"/>
              <a:t>User subscriptions (add-on)</a:t>
            </a:r>
          </a:p>
          <a:p>
            <a:r>
              <a:rPr lang="en-US" dirty="0"/>
              <a:t>Active Directory integration (add-on)</a:t>
            </a:r>
          </a:p>
        </p:txBody>
      </p:sp>
      <p:pic>
        <p:nvPicPr>
          <p:cNvPr id="6" name="Picture 5">
            <a:extLst>
              <a:ext uri="{FF2B5EF4-FFF2-40B4-BE49-F238E27FC236}">
                <a16:creationId xmlns:a16="http://schemas.microsoft.com/office/drawing/2014/main" id="{807355A0-A85C-F306-D514-C7519F4E58BA}"/>
              </a:ext>
            </a:extLst>
          </p:cNvPr>
          <p:cNvPicPr>
            <a:picLocks noChangeAspect="1"/>
          </p:cNvPicPr>
          <p:nvPr/>
        </p:nvPicPr>
        <p:blipFill>
          <a:blip r:embed="rId3"/>
          <a:stretch>
            <a:fillRect/>
          </a:stretch>
        </p:blipFill>
        <p:spPr>
          <a:xfrm>
            <a:off x="5201689" y="1233488"/>
            <a:ext cx="6561685" cy="5082259"/>
          </a:xfrm>
          <a:prstGeom prst="rect">
            <a:avLst/>
          </a:prstGeom>
        </p:spPr>
      </p:pic>
      <p:cxnSp>
        <p:nvCxnSpPr>
          <p:cNvPr id="12" name="Straight Arrow Connector 11">
            <a:extLst>
              <a:ext uri="{FF2B5EF4-FFF2-40B4-BE49-F238E27FC236}">
                <a16:creationId xmlns:a16="http://schemas.microsoft.com/office/drawing/2014/main" id="{F59E9B19-F026-B0AF-F6ED-2FA5E40238D9}"/>
              </a:ext>
            </a:extLst>
          </p:cNvPr>
          <p:cNvCxnSpPr>
            <a:cxnSpLocks/>
          </p:cNvCxnSpPr>
          <p:nvPr/>
        </p:nvCxnSpPr>
        <p:spPr>
          <a:xfrm flipV="1">
            <a:off x="9992245" y="2684402"/>
            <a:ext cx="735242" cy="424364"/>
          </a:xfrm>
          <a:prstGeom prst="straightConnector1">
            <a:avLst/>
          </a:prstGeom>
          <a:ln w="127000">
            <a:solidFill>
              <a:srgbClr val="B52623"/>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1AE28C5-743D-5145-2964-F73E59405389}"/>
              </a:ext>
            </a:extLst>
          </p:cNvPr>
          <p:cNvPicPr>
            <a:picLocks noChangeAspect="1"/>
          </p:cNvPicPr>
          <p:nvPr/>
        </p:nvPicPr>
        <p:blipFill>
          <a:blip r:embed="rId4"/>
          <a:stretch>
            <a:fillRect/>
          </a:stretch>
        </p:blipFill>
        <p:spPr>
          <a:xfrm>
            <a:off x="5004227" y="1233488"/>
            <a:ext cx="6759147" cy="5369039"/>
          </a:xfrm>
          <a:prstGeom prst="rect">
            <a:avLst/>
          </a:prstGeom>
        </p:spPr>
      </p:pic>
      <p:grpSp>
        <p:nvGrpSpPr>
          <p:cNvPr id="11" name="Group 10">
            <a:extLst>
              <a:ext uri="{FF2B5EF4-FFF2-40B4-BE49-F238E27FC236}">
                <a16:creationId xmlns:a16="http://schemas.microsoft.com/office/drawing/2014/main" id="{6E9B8A18-C6AE-377F-8FD3-80DFEACFE3F8}"/>
              </a:ext>
            </a:extLst>
          </p:cNvPr>
          <p:cNvGrpSpPr/>
          <p:nvPr/>
        </p:nvGrpSpPr>
        <p:grpSpPr>
          <a:xfrm>
            <a:off x="9065372" y="4786488"/>
            <a:ext cx="2698002" cy="2413546"/>
            <a:chOff x="9065372" y="4786488"/>
            <a:chExt cx="2698002" cy="2413546"/>
          </a:xfrm>
        </p:grpSpPr>
        <p:cxnSp>
          <p:nvCxnSpPr>
            <p:cNvPr id="5" name="Straight Arrow Connector 4">
              <a:extLst>
                <a:ext uri="{FF2B5EF4-FFF2-40B4-BE49-F238E27FC236}">
                  <a16:creationId xmlns:a16="http://schemas.microsoft.com/office/drawing/2014/main" id="{4E4D1EAA-9A4D-4718-36B9-5D6CA454A4A9}"/>
                </a:ext>
              </a:extLst>
            </p:cNvPr>
            <p:cNvCxnSpPr>
              <a:cxnSpLocks/>
            </p:cNvCxnSpPr>
            <p:nvPr/>
          </p:nvCxnSpPr>
          <p:spPr>
            <a:xfrm flipH="1" flipV="1">
              <a:off x="9065372" y="4786488"/>
              <a:ext cx="564444" cy="395111"/>
            </a:xfrm>
            <a:prstGeom prst="straightConnector1">
              <a:avLst/>
            </a:prstGeom>
            <a:ln w="127000">
              <a:solidFill>
                <a:srgbClr val="B52623"/>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284D9F9-86D5-D1B7-5773-D88F0E68F55E}"/>
                </a:ext>
              </a:extLst>
            </p:cNvPr>
            <p:cNvSpPr txBox="1"/>
            <p:nvPr/>
          </p:nvSpPr>
          <p:spPr>
            <a:xfrm>
              <a:off x="9745792" y="4984043"/>
              <a:ext cx="2017582" cy="2215991"/>
            </a:xfrm>
            <a:prstGeom prst="rect">
              <a:avLst/>
            </a:prstGeom>
            <a:noFill/>
          </p:spPr>
          <p:txBody>
            <a:bodyPr wrap="square">
              <a:spAutoFit/>
            </a:bodyPr>
            <a:lstStyle/>
            <a:p>
              <a:r>
                <a:rPr lang="en-US" sz="13800" dirty="0"/>
                <a:t>🧐</a:t>
              </a:r>
              <a:endParaRPr lang="en-US" sz="23900" dirty="0"/>
            </a:p>
          </p:txBody>
        </p:sp>
      </p:grpSp>
    </p:spTree>
    <p:extLst>
      <p:ext uri="{BB962C8B-B14F-4D97-AF65-F5344CB8AC3E}">
        <p14:creationId xmlns:p14="http://schemas.microsoft.com/office/powerpoint/2010/main" val="284607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09C3-ADB9-80E2-80CC-CF2BDA70C611}"/>
              </a:ext>
            </a:extLst>
          </p:cNvPr>
          <p:cNvSpPr>
            <a:spLocks noGrp="1"/>
          </p:cNvSpPr>
          <p:nvPr>
            <p:ph type="title"/>
          </p:nvPr>
        </p:nvSpPr>
        <p:spPr/>
        <p:txBody>
          <a:bodyPr/>
          <a:lstStyle/>
          <a:p>
            <a:r>
              <a:rPr lang="en-US" dirty="0"/>
              <a:t>Our Target Deployment: </a:t>
            </a:r>
            <a:r>
              <a:rPr lang="en-US" dirty="0" err="1"/>
              <a:t>droppy.falsimentis.com</a:t>
            </a:r>
            <a:endParaRPr lang="en-US" dirty="0"/>
          </a:p>
        </p:txBody>
      </p:sp>
      <p:pic>
        <p:nvPicPr>
          <p:cNvPr id="5" name="Picture 4">
            <a:extLst>
              <a:ext uri="{FF2B5EF4-FFF2-40B4-BE49-F238E27FC236}">
                <a16:creationId xmlns:a16="http://schemas.microsoft.com/office/drawing/2014/main" id="{7C5C81E4-D7CA-25ED-1844-29ACBA141665}"/>
              </a:ext>
            </a:extLst>
          </p:cNvPr>
          <p:cNvPicPr>
            <a:picLocks noChangeAspect="1"/>
          </p:cNvPicPr>
          <p:nvPr/>
        </p:nvPicPr>
        <p:blipFill>
          <a:blip r:embed="rId2"/>
          <a:stretch>
            <a:fillRect/>
          </a:stretch>
        </p:blipFill>
        <p:spPr>
          <a:xfrm>
            <a:off x="766761" y="1128258"/>
            <a:ext cx="10658476" cy="5604821"/>
          </a:xfrm>
          <a:prstGeom prst="rect">
            <a:avLst/>
          </a:prstGeom>
        </p:spPr>
      </p:pic>
    </p:spTree>
    <p:extLst>
      <p:ext uri="{BB962C8B-B14F-4D97-AF65-F5344CB8AC3E}">
        <p14:creationId xmlns:p14="http://schemas.microsoft.com/office/powerpoint/2010/main" val="3288081082"/>
      </p:ext>
    </p:extLst>
  </p:cSld>
  <p:clrMapOvr>
    <a:masterClrMapping/>
  </p:clrMapOvr>
</p:sld>
</file>

<file path=ppt/theme/theme1.xml><?xml version="1.0" encoding="utf-8"?>
<a:theme xmlns:a="http://schemas.openxmlformats.org/drawingml/2006/main" name="SANS">
  <a:themeElements>
    <a:clrScheme name="SANS">
      <a:dk1>
        <a:srgbClr val="000000"/>
      </a:dk1>
      <a:lt1>
        <a:srgbClr val="FFFFFF"/>
      </a:lt1>
      <a:dk2>
        <a:srgbClr val="404041"/>
      </a:dk2>
      <a:lt2>
        <a:srgbClr val="E6E7E8"/>
      </a:lt2>
      <a:accent1>
        <a:srgbClr val="005880"/>
      </a:accent1>
      <a:accent2>
        <a:srgbClr val="0455A5"/>
      </a:accent2>
      <a:accent3>
        <a:srgbClr val="B52624"/>
      </a:accent3>
      <a:accent4>
        <a:srgbClr val="40474E"/>
      </a:accent4>
      <a:accent5>
        <a:srgbClr val="519353"/>
      </a:accent5>
      <a:accent6>
        <a:srgbClr val="F5821F"/>
      </a:accent6>
      <a:hlink>
        <a:srgbClr val="418EDA"/>
      </a:hlink>
      <a:folHlink>
        <a:srgbClr val="418EDA"/>
      </a:folHlink>
    </a:clrScheme>
    <a:fontScheme name="Arial">
      <a:majorFont>
        <a:latin typeface="Fira Sans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SANS / Cyber Defense / ICS">
      <a:srgbClr val="005880"/>
    </a:custClr>
    <a:custClr name="Blue Team Ops">
      <a:srgbClr val="0455A5"/>
    </a:custClr>
    <a:custClr name="Offensive Ops">
      <a:srgbClr val="B52624"/>
    </a:custClr>
    <a:custClr name="DFIR">
      <a:srgbClr val="40474E"/>
    </a:custClr>
    <a:custClr name="Leadership">
      <a:srgbClr val="519353"/>
    </a:custClr>
    <a:custClr name="Cloud Security">
      <a:srgbClr val="F5821F"/>
    </a:custClr>
    <a:custClr name="New2Cyber">
      <a:srgbClr val="F9A01B"/>
    </a:custClr>
  </a:custClrLst>
  <a:extLst>
    <a:ext uri="{05A4C25C-085E-4340-85A3-A5531E510DB2}">
      <thm15:themeFamily xmlns:thm15="http://schemas.microsoft.com/office/thememl/2012/main" name="To authors for review.pptx" id="{67A47CB2-3601-468B-96E2-9AFF35E4D334}" vid="{702DB3A6-B22E-49C0-A93D-44711A408EB3}"/>
    </a:ext>
  </a:extLst>
</a:theme>
</file>

<file path=ppt/theme/theme2.xml><?xml version="1.0" encoding="utf-8"?>
<a:theme xmlns:a="http://schemas.openxmlformats.org/drawingml/2006/main" name="Roll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NS">
  <a:themeElements>
    <a:clrScheme name="SANS">
      <a:dk1>
        <a:srgbClr val="000000"/>
      </a:dk1>
      <a:lt1>
        <a:srgbClr val="FFFFFF"/>
      </a:lt1>
      <a:dk2>
        <a:srgbClr val="404041"/>
      </a:dk2>
      <a:lt2>
        <a:srgbClr val="E6E7E8"/>
      </a:lt2>
      <a:accent1>
        <a:srgbClr val="005880"/>
      </a:accent1>
      <a:accent2>
        <a:srgbClr val="0455A5"/>
      </a:accent2>
      <a:accent3>
        <a:srgbClr val="B52624"/>
      </a:accent3>
      <a:accent4>
        <a:srgbClr val="40474E"/>
      </a:accent4>
      <a:accent5>
        <a:srgbClr val="519353"/>
      </a:accent5>
      <a:accent6>
        <a:srgbClr val="F5821F"/>
      </a:accent6>
      <a:hlink>
        <a:srgbClr val="418EDA"/>
      </a:hlink>
      <a:folHlink>
        <a:srgbClr val="418EDA"/>
      </a:folHlink>
    </a:clrScheme>
    <a:fontScheme name="Arial">
      <a:majorFont>
        <a:latin typeface="Fira Sans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SANS / Cyber Defense / ICS">
      <a:srgbClr val="005880"/>
    </a:custClr>
    <a:custClr name="Blue Team Ops">
      <a:srgbClr val="0455A5"/>
    </a:custClr>
    <a:custClr name="Offensive Ops">
      <a:srgbClr val="B52624"/>
    </a:custClr>
    <a:custClr name="DFIR">
      <a:srgbClr val="40474E"/>
    </a:custClr>
    <a:custClr name="Leadership">
      <a:srgbClr val="519353"/>
    </a:custClr>
    <a:custClr name="Cloud Security">
      <a:srgbClr val="F5821F"/>
    </a:custClr>
    <a:custClr name="New2Cyber">
      <a:srgbClr val="F9A01B"/>
    </a:custClr>
  </a:custClrLst>
  <a:extLst>
    <a:ext uri="{05A4C25C-085E-4340-85A3-A5531E510DB2}">
      <thm15:themeFamily xmlns:thm15="http://schemas.microsoft.com/office/thememl/2012/main" name="SANS Course Template v2" id="{07202A7E-A44C-4948-BF59-260C3BE49DC7}" vid="{07B0C85B-9ACD-7141-8598-078E5DAF801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462DE8F92A7542BFDC3C3834D85FF4" ma:contentTypeVersion="13" ma:contentTypeDescription="Create a new document." ma:contentTypeScope="" ma:versionID="91d68ae1aa1545e34ab3a7ae1ee95a1c">
  <xsd:schema xmlns:xsd="http://www.w3.org/2001/XMLSchema" xmlns:xs="http://www.w3.org/2001/XMLSchema" xmlns:p="http://schemas.microsoft.com/office/2006/metadata/properties" xmlns:ns2="76927355-584f-4bc3-9b09-55987a89d7dc" xmlns:ns3="815a20d1-38b0-43c4-8b87-0ea2d0614826" targetNamespace="http://schemas.microsoft.com/office/2006/metadata/properties" ma:root="true" ma:fieldsID="388e002c9608a80f0303991424868dae" ns2:_="" ns3:_="">
    <xsd:import namespace="76927355-584f-4bc3-9b09-55987a89d7dc"/>
    <xsd:import namespace="815a20d1-38b0-43c4-8b87-0ea2d06148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27355-584f-4bc3-9b09-55987a89d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5a20d1-38b0-43c4-8b87-0ea2d06148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266D1F-95B3-40D3-99D3-F56DAE7921DA}">
  <ds:schemaRefs>
    <ds:schemaRef ds:uri="http://schemas.microsoft.com/sharepoint/v3/contenttype/forms"/>
  </ds:schemaRefs>
</ds:datastoreItem>
</file>

<file path=customXml/itemProps2.xml><?xml version="1.0" encoding="utf-8"?>
<ds:datastoreItem xmlns:ds="http://schemas.openxmlformats.org/officeDocument/2006/customXml" ds:itemID="{61CE812C-D3EA-4427-8523-48447F1FF4BD}">
  <ds:schemaRefs>
    <ds:schemaRef ds:uri="http://www.w3.org/XML/1998/namespace"/>
    <ds:schemaRef ds:uri="http://schemas.microsoft.com/office/infopath/2007/PartnerControls"/>
    <ds:schemaRef ds:uri="76927355-584f-4bc3-9b09-55987a89d7dc"/>
    <ds:schemaRef ds:uri="http://purl.org/dc/terms/"/>
    <ds:schemaRef ds:uri="http://schemas.openxmlformats.org/package/2006/metadata/core-properties"/>
    <ds:schemaRef ds:uri="http://purl.org/dc/elements/1.1/"/>
    <ds:schemaRef ds:uri="815a20d1-38b0-43c4-8b87-0ea2d0614826"/>
    <ds:schemaRef ds:uri="http://schemas.microsoft.com/office/2006/documentManagement/types"/>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64E72791-78CC-413B-BA4A-2C6FFC861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927355-584f-4bc3-9b09-55987a89d7dc"/>
    <ds:schemaRef ds:uri="815a20d1-38b0-43c4-8b87-0ea2d06148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Slide Template</Template>
  <TotalTime>60303</TotalTime>
  <Words>2444</Words>
  <Application>Microsoft Macintosh PowerPoint</Application>
  <PresentationFormat>Widescreen</PresentationFormat>
  <Paragraphs>245</Paragraphs>
  <Slides>23</Slides>
  <Notes>17</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Aleo</vt:lpstr>
      <vt:lpstr>Arial</vt:lpstr>
      <vt:lpstr>Courier New</vt:lpstr>
      <vt:lpstr>System Font Regular</vt:lpstr>
      <vt:lpstr>Times New Roman</vt:lpstr>
      <vt:lpstr>Verdana</vt:lpstr>
      <vt:lpstr>Wingdings</vt:lpstr>
      <vt:lpstr>SANS</vt:lpstr>
      <vt:lpstr>Rollover</vt:lpstr>
      <vt:lpstr>PowerPoint Presentation</vt:lpstr>
      <vt:lpstr>PowerPoint Presentation</vt:lpstr>
      <vt:lpstr>PowerPoint Presentation</vt:lpstr>
      <vt:lpstr>Using AI for Vulnerability Discovery</vt:lpstr>
      <vt:lpstr>PowerPoint Presentation</vt:lpstr>
      <vt:lpstr>Zero-Day Vulnerability Discovery: Your Prep, AI Analysis</vt:lpstr>
      <vt:lpstr>Proxibolt Droppy</vt:lpstr>
      <vt:lpstr>Envato CodeCanyon: An Ecosystem of Crappy PHP Code for Sale</vt:lpstr>
      <vt:lpstr>Our Target Deployment: droppy.falsimentis.com</vt:lpstr>
      <vt:lpstr>Preparation: Scoping and Scaffolding</vt:lpstr>
      <vt:lpstr>Constraint: Hallucinations</vt:lpstr>
      <vt:lpstr>Preparation: Docker</vt:lpstr>
      <vt:lpstr>Constraint: The Context Window</vt:lpstr>
      <vt:lpstr>Managing the Context Window</vt:lpstr>
      <vt:lpstr>Vulnerability Discovery Prompt Excerpt</vt:lpstr>
      <vt:lpstr>Skill Files are Prompts with YAML Front Matter</vt:lpstr>
      <vt:lpstr>PowerPoint Presentation</vt:lpstr>
      <vt:lpstr>Droppy Auth Bypass</vt:lpstr>
      <vt:lpstr>Key Takeaway: The Very, VERY Long Tail of Software Packages</vt:lpstr>
      <vt:lpstr>Orchestration for Maximizing Results, Reducing Cost</vt:lpstr>
      <vt:lpstr>PowerPoint Presentation</vt:lpstr>
      <vt:lpstr>Your Role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Hertan, Karen</dc:creator>
  <cp:lastModifiedBy>Joshua Wright</cp:lastModifiedBy>
  <cp:revision>1137</cp:revision>
  <cp:lastPrinted>2025-05-31T11:01:04Z</cp:lastPrinted>
  <dcterms:created xsi:type="dcterms:W3CDTF">2023-04-19T22:43:17Z</dcterms:created>
  <dcterms:modified xsi:type="dcterms:W3CDTF">2026-07-10T12:56:37Z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0x01010065462DE8F92A7542BFDC3C3834D85FF4</vt:lpwstr>
  </property>
  <property fmtid="{D5CDD505-2E9C-101B-9397-08002B2CF9AE}" pid="3" name="Order">
    <vt:r8>65500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SIP_Label_863aae98-72c2-4d8a-bcb0-c0aa81d8aedc_Enabled">
    <vt:lpwstr>true</vt:lpwstr>
  </property>
  <property fmtid="{D5CDD505-2E9C-101B-9397-08002B2CF9AE}" pid="9" name="MSIP_Label_863aae98-72c2-4d8a-bcb0-c0aa81d8aedc_SetDate">
    <vt:lpwstr>2021-04-08T18:35:00Z</vt:lpwstr>
  </property>
  <property fmtid="{D5CDD505-2E9C-101B-9397-08002B2CF9AE}" pid="10" name="MSIP_Label_863aae98-72c2-4d8a-bcb0-c0aa81d8aedc_Method">
    <vt:lpwstr>Standard</vt:lpwstr>
  </property>
  <property fmtid="{D5CDD505-2E9C-101B-9397-08002B2CF9AE}" pid="11" name="MSIP_Label_863aae98-72c2-4d8a-bcb0-c0aa81d8aedc_Name">
    <vt:lpwstr>General</vt:lpwstr>
  </property>
  <property fmtid="{D5CDD505-2E9C-101B-9397-08002B2CF9AE}" pid="12" name="MSIP_Label_863aae98-72c2-4d8a-bcb0-c0aa81d8aedc_SiteId">
    <vt:lpwstr>a5a9530b-9623-4712-8f71-f7cb8dfe5b51</vt:lpwstr>
  </property>
  <property fmtid="{D5CDD505-2E9C-101B-9397-08002B2CF9AE}" pid="13" name="MSIP_Label_863aae98-72c2-4d8a-bcb0-c0aa81d8aedc_ActionId">
    <vt:lpwstr>34e9c7fe-8c76-4978-a7bd-8b98865eb29a</vt:lpwstr>
  </property>
  <property fmtid="{D5CDD505-2E9C-101B-9397-08002B2CF9AE}" pid="14" name="MSIP_Label_863aae98-72c2-4d8a-bcb0-c0aa81d8aedc_ContentBits">
    <vt:lpwstr>0</vt:lpwstr>
  </property>
</Properties>
</file>